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4"/>
  </p:sldMasterIdLst>
  <p:sldIdLst>
    <p:sldId id="256" r:id="rId5"/>
    <p:sldId id="257" r:id="rId6"/>
    <p:sldId id="258" r:id="rId7"/>
    <p:sldId id="260" r:id="rId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8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56"/>
    <p:restoredTop sz="94658"/>
  </p:normalViewPr>
  <p:slideViewPr>
    <p:cSldViewPr>
      <p:cViewPr>
        <p:scale>
          <a:sx n="200" d="100"/>
          <a:sy n="200" d="100"/>
        </p:scale>
        <p:origin x="144" y="-49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ek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E0CD73D5-7DE6-B104-B5B6-377D7F0D9BE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17389" y="762702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9418104-756F-D54B-FD36-435E8C2525D9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7231905" y="1246520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B28ADC86-F5FA-5C29-4CAA-7F2F6F251EAE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7231905" y="1618550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11D2B265-E69D-2B30-502B-BCF30EEEB3D5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7231905" y="232756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35C878C5-52EB-4B5B-1DB6-95D179EF7DAC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7231905" y="269959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1CE7F2C0-9DA0-E39C-CABF-893756D01814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8417389" y="3941470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89C27B41-FA9E-CFBE-FCD0-49C0FDC34049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7231905" y="4425288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5EFFD7BF-2821-5D56-A43D-95C4FE617D43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7231905" y="4797317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51DF1C0C-1A84-04E7-9F41-398932A95C63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7231905" y="5506336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785191F-4645-690D-CAEA-686BCE0231D7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7231905" y="5878365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962B6D30-25AB-7670-374B-E4F5381B5FA7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1743265" y="762702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D9CCFBCD-DB75-F34C-8033-6A3399576C87}"/>
              </a:ext>
            </a:extLst>
          </p:cNvPr>
          <p:cNvSpPr>
            <a:spLocks noGrp="1"/>
          </p:cNvSpPr>
          <p:nvPr>
            <p:ph type="body" sz="quarter" idx="108" hasCustomPrompt="1"/>
          </p:nvPr>
        </p:nvSpPr>
        <p:spPr>
          <a:xfrm>
            <a:off x="557780" y="1246520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52E83CDE-37C0-ACAA-476C-0DFD81446F14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557780" y="1618550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08DB914-15AE-B66E-9CC0-5EBB47874407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557780" y="232756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4BDCA918-EC94-D6FE-BC48-C5C51B7DC23D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557780" y="269959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FD3E8A56-9C30-4104-3DE0-DCBADC460138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743265" y="3941470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BE957E35-8A73-E6C8-613A-98F7307C663E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557780" y="4425288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27B74834-A2C3-2D95-F7F8-63B44C4D2192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557780" y="4797317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FA9C85F6-844D-A068-14F9-F9673641485E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557780" y="5506336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443560A6-C299-D839-A4F0-57536BF5CC3A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557780" y="5878365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CBE8A373-9695-7AF0-42C1-7EF7223D0477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5068780" y="2459841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482B0E3C-052F-0DDD-8F16-C07B80DA0C2B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3883295" y="294365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78B04BEF-F68A-2842-4BCB-F517F70DC395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3883295" y="331568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D1A84C9C-E9AB-CF96-1EFE-A71F2E900195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3883295" y="4024707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FA4534DE-76D9-C8CD-A6AC-B8A708CB29A0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3883295" y="4396736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</p:spTree>
    <p:extLst>
      <p:ext uri="{BB962C8B-B14F-4D97-AF65-F5344CB8AC3E}">
        <p14:creationId xmlns:p14="http://schemas.microsoft.com/office/powerpoint/2010/main" val="2769470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ek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E0CD73D5-7DE6-B104-B5B6-377D7F0D9BE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17389" y="762702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9418104-756F-D54B-FD36-435E8C2525D9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7231905" y="1246520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B28ADC86-F5FA-5C29-4CAA-7F2F6F251EAE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7231905" y="1618550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11D2B265-E69D-2B30-502B-BCF30EEEB3D5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7231905" y="232756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35C878C5-52EB-4B5B-1DB6-95D179EF7DAC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7231905" y="269959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1CE7F2C0-9DA0-E39C-CABF-893756D01814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8417389" y="3941470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89C27B41-FA9E-CFBE-FCD0-49C0FDC34049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7231905" y="4425288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5EFFD7BF-2821-5D56-A43D-95C4FE617D43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7231905" y="4797317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51DF1C0C-1A84-04E7-9F41-398932A95C63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7231905" y="5506336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785191F-4645-690D-CAEA-686BCE0231D7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7231905" y="5878365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962B6D30-25AB-7670-374B-E4F5381B5FA7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1743265" y="762702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D9CCFBCD-DB75-F34C-8033-6A3399576C87}"/>
              </a:ext>
            </a:extLst>
          </p:cNvPr>
          <p:cNvSpPr>
            <a:spLocks noGrp="1"/>
          </p:cNvSpPr>
          <p:nvPr>
            <p:ph type="body" sz="quarter" idx="108" hasCustomPrompt="1"/>
          </p:nvPr>
        </p:nvSpPr>
        <p:spPr>
          <a:xfrm>
            <a:off x="557780" y="1246520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52E83CDE-37C0-ACAA-476C-0DFD81446F14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557780" y="1618550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08DB914-15AE-B66E-9CC0-5EBB47874407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557780" y="232756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4BDCA918-EC94-D6FE-BC48-C5C51B7DC23D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557780" y="269959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FD3E8A56-9C30-4104-3DE0-DCBADC460138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743265" y="3941470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BE957E35-8A73-E6C8-613A-98F7307C663E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557780" y="4425288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27B74834-A2C3-2D95-F7F8-63B44C4D2192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557780" y="4797317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FA9C85F6-844D-A068-14F9-F9673641485E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557780" y="5506336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443560A6-C299-D839-A4F0-57536BF5CC3A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557780" y="5878365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CBE8A373-9695-7AF0-42C1-7EF7223D0477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5068780" y="2459841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482B0E3C-052F-0DDD-8F16-C07B80DA0C2B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3883295" y="294365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78B04BEF-F68A-2842-4BCB-F517F70DC395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3883295" y="331568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D1A84C9C-E9AB-CF96-1EFE-A71F2E900195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3883295" y="4024707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FA4534DE-76D9-C8CD-A6AC-B8A708CB29A0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3883295" y="4396736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</p:spTree>
    <p:extLst>
      <p:ext uri="{BB962C8B-B14F-4D97-AF65-F5344CB8AC3E}">
        <p14:creationId xmlns:p14="http://schemas.microsoft.com/office/powerpoint/2010/main" val="2008931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ek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E0CD73D5-7DE6-B104-B5B6-377D7F0D9BE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17389" y="762702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9418104-756F-D54B-FD36-435E8C2525D9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7231905" y="1246520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B28ADC86-F5FA-5C29-4CAA-7F2F6F251EAE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7231905" y="1618550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11D2B265-E69D-2B30-502B-BCF30EEEB3D5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7231905" y="232756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35C878C5-52EB-4B5B-1DB6-95D179EF7DAC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7231905" y="269959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1CE7F2C0-9DA0-E39C-CABF-893756D01814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8417389" y="3941470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89C27B41-FA9E-CFBE-FCD0-49C0FDC34049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7231905" y="4425288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5EFFD7BF-2821-5D56-A43D-95C4FE617D43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7231905" y="4797317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51DF1C0C-1A84-04E7-9F41-398932A95C63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7231905" y="5506336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785191F-4645-690D-CAEA-686BCE0231D7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7231905" y="5878365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962B6D30-25AB-7670-374B-E4F5381B5FA7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1743265" y="762702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D9CCFBCD-DB75-F34C-8033-6A3399576C87}"/>
              </a:ext>
            </a:extLst>
          </p:cNvPr>
          <p:cNvSpPr>
            <a:spLocks noGrp="1"/>
          </p:cNvSpPr>
          <p:nvPr>
            <p:ph type="body" sz="quarter" idx="108" hasCustomPrompt="1"/>
          </p:nvPr>
        </p:nvSpPr>
        <p:spPr>
          <a:xfrm>
            <a:off x="557780" y="1246520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52E83CDE-37C0-ACAA-476C-0DFD81446F14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557780" y="1618550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08DB914-15AE-B66E-9CC0-5EBB47874407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557780" y="232756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4BDCA918-EC94-D6FE-BC48-C5C51B7DC23D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557780" y="269959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FD3E8A56-9C30-4104-3DE0-DCBADC460138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743265" y="3941470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BE957E35-8A73-E6C8-613A-98F7307C663E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557780" y="4425288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27B74834-A2C3-2D95-F7F8-63B44C4D2192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557780" y="4797317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FA9C85F6-844D-A068-14F9-F9673641485E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557780" y="5506336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443560A6-C299-D839-A4F0-57536BF5CC3A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557780" y="5878365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CBE8A373-9695-7AF0-42C1-7EF7223D0477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5068780" y="2459841"/>
            <a:ext cx="1720085" cy="256979"/>
          </a:xfrm>
          <a:prstGeom prst="rect">
            <a:avLst/>
          </a:prstGeom>
        </p:spPr>
        <p:txBody>
          <a:bodyPr anchor="ctr" anchorCtr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131" b="1" i="0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LOREM IPSUM DOLOR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482B0E3C-052F-0DDD-8F16-C07B80DA0C2B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3883295" y="2943659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78B04BEF-F68A-2842-4BCB-F517F70DC395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3883295" y="3315688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D1A84C9C-E9AB-CF96-1EFE-A71F2E900195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3883295" y="4024707"/>
            <a:ext cx="2905570" cy="396709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14" b="1" cap="all" baseline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FA4534DE-76D9-C8CD-A6AC-B8A708CB29A0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3883295" y="4396736"/>
            <a:ext cx="2905570" cy="327378"/>
          </a:xfrm>
          <a:prstGeom prst="rect">
            <a:avLst/>
          </a:prstGeom>
        </p:spPr>
        <p:txBody>
          <a:bodyPr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61" b="0">
                <a:solidFill>
                  <a:srgbClr val="EFE8DC"/>
                </a:solidFill>
                <a:latin typeface="Century Gothic" panose="020B0502020202020204" pitchFamily="34" charset="0"/>
              </a:defRPr>
            </a:lvl1pPr>
            <a:lvl2pPr marL="380878" indent="0" algn="ctr">
              <a:buNone/>
              <a:defRPr sz="1400"/>
            </a:lvl2pPr>
            <a:lvl3pPr marL="761755" indent="0" algn="ctr">
              <a:buNone/>
              <a:defRPr sz="1400"/>
            </a:lvl3pPr>
            <a:lvl4pPr marL="1142633" indent="0" algn="ctr">
              <a:buNone/>
              <a:defRPr sz="1400"/>
            </a:lvl4pPr>
            <a:lvl5pPr marL="1523510" indent="0" algn="ctr">
              <a:buNone/>
              <a:defRPr sz="1400"/>
            </a:lvl5pPr>
          </a:lstStyle>
          <a:p>
            <a:pPr lvl="0"/>
            <a:r>
              <a:rPr lang="en-GB" dirty="0"/>
              <a:t>LINE 1 HERE</a:t>
            </a:r>
          </a:p>
          <a:p>
            <a:pPr lvl="0"/>
            <a:r>
              <a:rPr lang="en-GB" dirty="0"/>
              <a:t>LINE 2 HERE</a:t>
            </a:r>
          </a:p>
        </p:txBody>
      </p:sp>
    </p:spTree>
    <p:extLst>
      <p:ext uri="{BB962C8B-B14F-4D97-AF65-F5344CB8AC3E}">
        <p14:creationId xmlns:p14="http://schemas.microsoft.com/office/powerpoint/2010/main" val="18253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6861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3E06B4-24DB-D9A6-F8D5-C73CD7CBECE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154613" y="7359015"/>
            <a:ext cx="406400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9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4169544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2" r:id="rId4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281D23CE-FA22-D0BC-60C9-ED8128471C05}"/>
              </a:ext>
            </a:extLst>
          </p:cNvPr>
          <p:cNvSpPr txBox="1">
            <a:spLocks/>
          </p:cNvSpPr>
          <p:nvPr/>
        </p:nvSpPr>
        <p:spPr>
          <a:xfrm>
            <a:off x="550816" y="1132709"/>
            <a:ext cx="2905125" cy="573206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tx1"/>
                </a:solidFill>
                <a:latin typeface="Century Gothic"/>
              </a:rPr>
              <a:t>American BBQ Mac AND Cheeseburger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FF9AFCF3-C339-1A7C-42A8-63C11B4FBB46}"/>
              </a:ext>
            </a:extLst>
          </p:cNvPr>
          <p:cNvSpPr txBox="1">
            <a:spLocks/>
          </p:cNvSpPr>
          <p:nvPr/>
        </p:nvSpPr>
        <p:spPr>
          <a:xfrm>
            <a:off x="685640" y="1640419"/>
            <a:ext cx="2635477" cy="463018"/>
          </a:xfrm>
          <a:prstGeom prst="rect">
            <a:avLst/>
          </a:prstGeom>
        </p:spPr>
        <p:txBody>
          <a:bodyPr lIns="91440" tIns="45720" rIns="91440" bIns="45720" anchor="t" anchorCtr="0"/>
          <a:lstStyle>
            <a:lvl1pPr marL="0" indent="0" algn="ctr" defTabSz="1069208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solidFill>
                  <a:schemeClr val="tx1"/>
                </a:solidFill>
                <a:latin typeface="Century Gothic"/>
              </a:rPr>
              <a:t>with Cajun Wedges,</a:t>
            </a:r>
            <a:br>
              <a:rPr lang="en-GB" sz="1100" dirty="0">
                <a:solidFill>
                  <a:schemeClr val="tx1"/>
                </a:solidFill>
                <a:latin typeface="Century Gothic"/>
              </a:rPr>
            </a:br>
            <a:r>
              <a:rPr lang="en-GB" sz="1100" dirty="0">
                <a:solidFill>
                  <a:schemeClr val="tx1"/>
                </a:solidFill>
                <a:latin typeface="Century Gothic"/>
              </a:rPr>
              <a:t>Sweetcorn and Mixed Salad</a:t>
            </a:r>
            <a:br>
              <a:rPr lang="en-US" sz="1100" dirty="0">
                <a:solidFill>
                  <a:schemeClr val="tx1"/>
                </a:solidFill>
              </a:rPr>
            </a:b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449D199D-5758-2C2E-EB15-ACE80EEF4672}"/>
              </a:ext>
            </a:extLst>
          </p:cNvPr>
          <p:cNvSpPr txBox="1">
            <a:spLocks/>
          </p:cNvSpPr>
          <p:nvPr/>
        </p:nvSpPr>
        <p:spPr>
          <a:xfrm>
            <a:off x="550816" y="2271269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tx1"/>
                </a:solidFill>
                <a:latin typeface="Century Gothic"/>
              </a:rPr>
              <a:t>Tikka Chicken Burger</a:t>
            </a:r>
            <a:endParaRPr lang="en-GB" sz="1600" b="0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16B273EE-C3C6-F7D5-0AC4-8D0409D9430A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1736119" y="762702"/>
            <a:ext cx="1719822" cy="256979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Burger bar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AE8CAC-99FD-03F1-E746-46FC4536B9CB}"/>
              </a:ext>
            </a:extLst>
          </p:cNvPr>
          <p:cNvSpPr txBox="1"/>
          <p:nvPr/>
        </p:nvSpPr>
        <p:spPr>
          <a:xfrm>
            <a:off x="709025" y="6721032"/>
            <a:ext cx="904094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sz="742" dirty="0">
                <a:latin typeface="Century Gothic" panose="020B0502020202020204" pitchFamily="34" charset="0"/>
                <a:cs typeface="Arial" panose="020B0604020202020204" pitchFamily="34" charset="0"/>
              </a:rPr>
              <a:t>Nutritionist</a:t>
            </a: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’s Choice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2053A4D-5F90-7149-23C1-3A228CBEE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8806" y="6677586"/>
            <a:ext cx="287231" cy="27142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98D62BB-8714-4657-9683-151711D8B411}"/>
              </a:ext>
            </a:extLst>
          </p:cNvPr>
          <p:cNvSpPr txBox="1"/>
          <p:nvPr/>
        </p:nvSpPr>
        <p:spPr>
          <a:xfrm>
            <a:off x="1990733" y="6721032"/>
            <a:ext cx="52578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Vegetarian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67EE36A-344F-A9F0-96ED-972D45D572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36119" y="6677587"/>
            <a:ext cx="287231" cy="27142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32B0BBD-CC35-B476-10FF-BA4C96BB48CA}"/>
              </a:ext>
            </a:extLst>
          </p:cNvPr>
          <p:cNvSpPr txBox="1"/>
          <p:nvPr/>
        </p:nvSpPr>
        <p:spPr>
          <a:xfrm>
            <a:off x="2906648" y="6721032"/>
            <a:ext cx="31739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2A1FF22-966B-119B-CF06-3BB03B24C1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52035" y="6677587"/>
            <a:ext cx="287230" cy="27142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1DDB87C-8F47-57C3-0182-FC1B486AB35A}"/>
              </a:ext>
            </a:extLst>
          </p:cNvPr>
          <p:cNvSpPr txBox="1"/>
          <p:nvPr/>
        </p:nvSpPr>
        <p:spPr>
          <a:xfrm>
            <a:off x="3644476" y="6721034"/>
            <a:ext cx="35907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Oily Fish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7593FC2-E63A-703B-5186-4CA98B4CEC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89864" y="6677588"/>
            <a:ext cx="287230" cy="27141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9EA74C0-5D94-4C52-E58A-5A49559BEB89}"/>
              </a:ext>
            </a:extLst>
          </p:cNvPr>
          <p:cNvSpPr txBox="1"/>
          <p:nvPr/>
        </p:nvSpPr>
        <p:spPr>
          <a:xfrm>
            <a:off x="4410251" y="6721034"/>
            <a:ext cx="528991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Wholegrain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0DD3CF6-3F8A-C26D-CD8B-10CF120979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5637" y="6677588"/>
            <a:ext cx="287230" cy="27141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3EBFD17-DE0E-A5C4-2B5E-5DEE0060FF72}"/>
              </a:ext>
            </a:extLst>
          </p:cNvPr>
          <p:cNvSpPr txBox="1"/>
          <p:nvPr/>
        </p:nvSpPr>
        <p:spPr>
          <a:xfrm>
            <a:off x="5331132" y="6721034"/>
            <a:ext cx="70051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Halal Available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C37C738-A3E4-50A0-40C4-D720CC6EF5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519" y="6677588"/>
            <a:ext cx="287230" cy="271418"/>
          </a:xfrm>
          <a:prstGeom prst="rect">
            <a:avLst/>
          </a:prstGeom>
        </p:spPr>
      </p:pic>
      <p:sp>
        <p:nvSpPr>
          <p:cNvPr id="84" name="Text Placeholder 15">
            <a:extLst>
              <a:ext uri="{FF2B5EF4-FFF2-40B4-BE49-F238E27FC236}">
                <a16:creationId xmlns:a16="http://schemas.microsoft.com/office/drawing/2014/main" id="{43C8C530-A710-D2DF-CACD-876D16D5CE5B}"/>
              </a:ext>
            </a:extLst>
          </p:cNvPr>
          <p:cNvSpPr txBox="1">
            <a:spLocks/>
          </p:cNvSpPr>
          <p:nvPr/>
        </p:nvSpPr>
        <p:spPr>
          <a:xfrm>
            <a:off x="3892442" y="2770697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entury Gothic"/>
              </a:rPr>
              <a:t>VEGGIE FAJITA</a:t>
            </a:r>
            <a:endParaRPr lang="en-US" sz="1400" dirty="0"/>
          </a:p>
        </p:txBody>
      </p:sp>
      <p:sp>
        <p:nvSpPr>
          <p:cNvPr id="85" name="Text Placeholder 17">
            <a:extLst>
              <a:ext uri="{FF2B5EF4-FFF2-40B4-BE49-F238E27FC236}">
                <a16:creationId xmlns:a16="http://schemas.microsoft.com/office/drawing/2014/main" id="{DB4B29B8-A61F-9C3D-A85F-ED33F8D2E480}"/>
              </a:ext>
            </a:extLst>
          </p:cNvPr>
          <p:cNvSpPr txBox="1">
            <a:spLocks/>
          </p:cNvSpPr>
          <p:nvPr/>
        </p:nvSpPr>
        <p:spPr>
          <a:xfrm>
            <a:off x="3883519" y="3892690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>
                <a:latin typeface="Century Gothic"/>
              </a:rPr>
              <a:t>MEXICAN CHICKEN BURRITO</a:t>
            </a:r>
            <a:endParaRPr lang="en-GB" sz="1400" dirty="0"/>
          </a:p>
        </p:txBody>
      </p:sp>
      <p:sp>
        <p:nvSpPr>
          <p:cNvPr id="89" name="Text Placeholder 21">
            <a:extLst>
              <a:ext uri="{FF2B5EF4-FFF2-40B4-BE49-F238E27FC236}">
                <a16:creationId xmlns:a16="http://schemas.microsoft.com/office/drawing/2014/main" id="{7032D680-9F6A-C3AD-3521-54A5EF3F065F}"/>
              </a:ext>
            </a:extLst>
          </p:cNvPr>
          <p:cNvSpPr txBox="1">
            <a:spLocks/>
          </p:cNvSpPr>
          <p:nvPr/>
        </p:nvSpPr>
        <p:spPr>
          <a:xfrm>
            <a:off x="5068822" y="2513718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/>
              <a:t>STREET</a:t>
            </a:r>
          </a:p>
        </p:txBody>
      </p:sp>
      <p:sp>
        <p:nvSpPr>
          <p:cNvPr id="91" name="Text Placeholder 23">
            <a:extLst>
              <a:ext uri="{FF2B5EF4-FFF2-40B4-BE49-F238E27FC236}">
                <a16:creationId xmlns:a16="http://schemas.microsoft.com/office/drawing/2014/main" id="{A0FEB404-1E4D-FC7A-268E-7C25A7FC90C3}"/>
              </a:ext>
            </a:extLst>
          </p:cNvPr>
          <p:cNvSpPr txBox="1">
            <a:spLocks/>
          </p:cNvSpPr>
          <p:nvPr/>
        </p:nvSpPr>
        <p:spPr>
          <a:xfrm>
            <a:off x="7231616" y="1195052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bg1"/>
                </a:solidFill>
              </a:rPr>
              <a:t>Sweet Potato and Bean Sausage Roll </a:t>
            </a:r>
          </a:p>
        </p:txBody>
      </p:sp>
      <p:sp>
        <p:nvSpPr>
          <p:cNvPr id="92" name="Text Placeholder 24">
            <a:extLst>
              <a:ext uri="{FF2B5EF4-FFF2-40B4-BE49-F238E27FC236}">
                <a16:creationId xmlns:a16="http://schemas.microsoft.com/office/drawing/2014/main" id="{FCE5BB75-2F49-56B4-5E1C-5205301F171D}"/>
              </a:ext>
            </a:extLst>
          </p:cNvPr>
          <p:cNvSpPr txBox="1">
            <a:spLocks/>
          </p:cNvSpPr>
          <p:nvPr/>
        </p:nvSpPr>
        <p:spPr>
          <a:xfrm>
            <a:off x="7231616" y="1512348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solidFill>
                  <a:schemeClr val="bg1"/>
                </a:solidFill>
                <a:latin typeface="Century Gothic"/>
              </a:rPr>
              <a:t>with Garlic and Herb Wedges </a:t>
            </a:r>
            <a:br>
              <a:rPr lang="en-GB" sz="1100" dirty="0">
                <a:solidFill>
                  <a:schemeClr val="bg1"/>
                </a:solidFill>
                <a:latin typeface="Century Gothic"/>
              </a:rPr>
            </a:br>
            <a:r>
              <a:rPr lang="en-GB" sz="1100" dirty="0">
                <a:solidFill>
                  <a:schemeClr val="bg1"/>
                </a:solidFill>
                <a:latin typeface="Century Gothic"/>
              </a:rPr>
              <a:t>and Sweetcorn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93" name="Text Placeholder 25">
            <a:extLst>
              <a:ext uri="{FF2B5EF4-FFF2-40B4-BE49-F238E27FC236}">
                <a16:creationId xmlns:a16="http://schemas.microsoft.com/office/drawing/2014/main" id="{3C97A5E0-111F-028F-9897-9041EBCDBE7F}"/>
              </a:ext>
            </a:extLst>
          </p:cNvPr>
          <p:cNvSpPr txBox="1">
            <a:spLocks/>
          </p:cNvSpPr>
          <p:nvPr/>
        </p:nvSpPr>
        <p:spPr>
          <a:xfrm>
            <a:off x="7231616" y="2155507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bg1"/>
                </a:solidFill>
                <a:latin typeface="Century Gothic"/>
              </a:rPr>
              <a:t>BEEF LASAGNE</a:t>
            </a:r>
          </a:p>
        </p:txBody>
      </p:sp>
      <p:sp>
        <p:nvSpPr>
          <p:cNvPr id="98" name="Text Placeholder 1">
            <a:extLst>
              <a:ext uri="{FF2B5EF4-FFF2-40B4-BE49-F238E27FC236}">
                <a16:creationId xmlns:a16="http://schemas.microsoft.com/office/drawing/2014/main" id="{09805625-050C-DE85-5A42-1E99A573A083}"/>
              </a:ext>
            </a:extLst>
          </p:cNvPr>
          <p:cNvSpPr txBox="1">
            <a:spLocks/>
          </p:cNvSpPr>
          <p:nvPr/>
        </p:nvSpPr>
        <p:spPr>
          <a:xfrm>
            <a:off x="8416919" y="780069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/>
              <a:t>Classics</a:t>
            </a:r>
          </a:p>
        </p:txBody>
      </p:sp>
      <p:sp>
        <p:nvSpPr>
          <p:cNvPr id="99" name="Text Placeholder 19">
            <a:extLst>
              <a:ext uri="{FF2B5EF4-FFF2-40B4-BE49-F238E27FC236}">
                <a16:creationId xmlns:a16="http://schemas.microsoft.com/office/drawing/2014/main" id="{AE691C6E-89E6-640F-2FC6-F3987D4111E3}"/>
              </a:ext>
            </a:extLst>
          </p:cNvPr>
          <p:cNvSpPr txBox="1">
            <a:spLocks/>
          </p:cNvSpPr>
          <p:nvPr/>
        </p:nvSpPr>
        <p:spPr>
          <a:xfrm>
            <a:off x="7199395" y="4392874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tx1"/>
                </a:solidFill>
                <a:latin typeface="Century Gothic"/>
              </a:rPr>
              <a:t>KATSU DIPPERS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00" name="Text Placeholder 20">
            <a:extLst>
              <a:ext uri="{FF2B5EF4-FFF2-40B4-BE49-F238E27FC236}">
                <a16:creationId xmlns:a16="http://schemas.microsoft.com/office/drawing/2014/main" id="{82D564AF-202C-8DA3-3548-C53B3ED33E87}"/>
              </a:ext>
            </a:extLst>
          </p:cNvPr>
          <p:cNvSpPr txBox="1">
            <a:spLocks/>
          </p:cNvSpPr>
          <p:nvPr/>
        </p:nvSpPr>
        <p:spPr>
          <a:xfrm>
            <a:off x="7199395" y="4720419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solidFill>
                  <a:schemeClr val="tx1"/>
                </a:solidFill>
              </a:rPr>
              <a:t>with Chips and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Baked Beans or Peas</a:t>
            </a:r>
          </a:p>
        </p:txBody>
      </p:sp>
      <p:sp>
        <p:nvSpPr>
          <p:cNvPr id="101" name="Text Placeholder 21">
            <a:extLst>
              <a:ext uri="{FF2B5EF4-FFF2-40B4-BE49-F238E27FC236}">
                <a16:creationId xmlns:a16="http://schemas.microsoft.com/office/drawing/2014/main" id="{123546A9-D945-7C5E-77E6-98B9266CF5D8}"/>
              </a:ext>
            </a:extLst>
          </p:cNvPr>
          <p:cNvSpPr txBox="1">
            <a:spLocks/>
          </p:cNvSpPr>
          <p:nvPr/>
        </p:nvSpPr>
        <p:spPr>
          <a:xfrm>
            <a:off x="7199395" y="5308790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>
                <a:solidFill>
                  <a:schemeClr val="tx1"/>
                </a:solidFill>
              </a:rPr>
              <a:t>SOUTHERN FRIED CHICKEN GOUJONS</a:t>
            </a:r>
          </a:p>
        </p:txBody>
      </p:sp>
      <p:sp>
        <p:nvSpPr>
          <p:cNvPr id="102" name="Text Placeholder 22">
            <a:extLst>
              <a:ext uri="{FF2B5EF4-FFF2-40B4-BE49-F238E27FC236}">
                <a16:creationId xmlns:a16="http://schemas.microsoft.com/office/drawing/2014/main" id="{F46F98F9-7DDE-3BE4-D0A0-A05DEE4A4B9F}"/>
              </a:ext>
            </a:extLst>
          </p:cNvPr>
          <p:cNvSpPr txBox="1">
            <a:spLocks/>
          </p:cNvSpPr>
          <p:nvPr/>
        </p:nvSpPr>
        <p:spPr>
          <a:xfrm>
            <a:off x="7199395" y="5594629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>
                <a:solidFill>
                  <a:schemeClr val="tx1"/>
                </a:solidFill>
              </a:rPr>
              <a:t>with Chips and</a:t>
            </a:r>
            <a:br>
              <a:rPr lang="en-GB" sz="1050" dirty="0">
                <a:solidFill>
                  <a:schemeClr val="tx1"/>
                </a:solidFill>
              </a:rPr>
            </a:br>
            <a:r>
              <a:rPr lang="en-GB" sz="1050" dirty="0">
                <a:solidFill>
                  <a:schemeClr val="tx1"/>
                </a:solidFill>
              </a:rPr>
              <a:t>Peas</a:t>
            </a:r>
          </a:p>
        </p:txBody>
      </p:sp>
      <p:sp>
        <p:nvSpPr>
          <p:cNvPr id="113" name="Text Placeholder 1">
            <a:extLst>
              <a:ext uri="{FF2B5EF4-FFF2-40B4-BE49-F238E27FC236}">
                <a16:creationId xmlns:a16="http://schemas.microsoft.com/office/drawing/2014/main" id="{7AA88A59-76B9-64F3-658B-62970CCC5A34}"/>
              </a:ext>
            </a:extLst>
          </p:cNvPr>
          <p:cNvSpPr txBox="1">
            <a:spLocks/>
          </p:cNvSpPr>
          <p:nvPr/>
        </p:nvSpPr>
        <p:spPr>
          <a:xfrm>
            <a:off x="8416919" y="3967343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>
                <a:solidFill>
                  <a:schemeClr val="tx1"/>
                </a:solidFill>
              </a:rPr>
              <a:t>Friday </a:t>
            </a:r>
            <a:r>
              <a:rPr lang="en-US" sz="1131" dirty="0" err="1">
                <a:solidFill>
                  <a:schemeClr val="tx1"/>
                </a:solidFill>
              </a:rPr>
              <a:t>favourites</a:t>
            </a:r>
            <a:endParaRPr lang="en-US" sz="1131" dirty="0">
              <a:solidFill>
                <a:schemeClr val="tx1"/>
              </a:solidFill>
            </a:endParaRPr>
          </a:p>
        </p:txBody>
      </p:sp>
      <p:sp>
        <p:nvSpPr>
          <p:cNvPr id="114" name="Text Placeholder 1">
            <a:extLst>
              <a:ext uri="{FF2B5EF4-FFF2-40B4-BE49-F238E27FC236}">
                <a16:creationId xmlns:a16="http://schemas.microsoft.com/office/drawing/2014/main" id="{D79EF121-EE34-817D-587F-967C88B30ED9}"/>
              </a:ext>
            </a:extLst>
          </p:cNvPr>
          <p:cNvSpPr txBox="1">
            <a:spLocks/>
          </p:cNvSpPr>
          <p:nvPr/>
        </p:nvSpPr>
        <p:spPr>
          <a:xfrm>
            <a:off x="1736119" y="3967343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/>
              <a:t>SPICE IS NICE</a:t>
            </a:r>
          </a:p>
        </p:txBody>
      </p:sp>
      <p:sp>
        <p:nvSpPr>
          <p:cNvPr id="121" name="Text Placeholder 23">
            <a:extLst>
              <a:ext uri="{FF2B5EF4-FFF2-40B4-BE49-F238E27FC236}">
                <a16:creationId xmlns:a16="http://schemas.microsoft.com/office/drawing/2014/main" id="{E76964E8-113E-786F-3AFD-513FD73A5AB9}"/>
              </a:ext>
            </a:extLst>
          </p:cNvPr>
          <p:cNvSpPr txBox="1">
            <a:spLocks/>
          </p:cNvSpPr>
          <p:nvPr/>
        </p:nvSpPr>
        <p:spPr>
          <a:xfrm>
            <a:off x="550816" y="4348292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/>
              <a:t>BURMESE BIRYANI</a:t>
            </a:r>
          </a:p>
        </p:txBody>
      </p:sp>
      <p:sp>
        <p:nvSpPr>
          <p:cNvPr id="122" name="Text Placeholder 24">
            <a:extLst>
              <a:ext uri="{FF2B5EF4-FFF2-40B4-BE49-F238E27FC236}">
                <a16:creationId xmlns:a16="http://schemas.microsoft.com/office/drawing/2014/main" id="{E763091C-66D7-8969-4EF0-EF2359867A82}"/>
              </a:ext>
            </a:extLst>
          </p:cNvPr>
          <p:cNvSpPr txBox="1">
            <a:spLocks/>
          </p:cNvSpPr>
          <p:nvPr/>
        </p:nvSpPr>
        <p:spPr>
          <a:xfrm>
            <a:off x="550816" y="4675636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latin typeface="Century Gothic"/>
              </a:rPr>
              <a:t>with Chota Naan </a:t>
            </a:r>
            <a:br>
              <a:rPr lang="en-GB" sz="1100" dirty="0">
                <a:latin typeface="Century Gothic"/>
              </a:rPr>
            </a:br>
            <a:r>
              <a:rPr lang="en-GB" sz="1100" dirty="0">
                <a:latin typeface="Century Gothic"/>
              </a:rPr>
              <a:t>and Mixed Salad</a:t>
            </a:r>
            <a:endParaRPr lang="en-GB" sz="1100" dirty="0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30" name="Text Placeholder 25">
            <a:extLst>
              <a:ext uri="{FF2B5EF4-FFF2-40B4-BE49-F238E27FC236}">
                <a16:creationId xmlns:a16="http://schemas.microsoft.com/office/drawing/2014/main" id="{711A4FA0-D1B5-1C80-7F95-086555873BE9}"/>
              </a:ext>
            </a:extLst>
          </p:cNvPr>
          <p:cNvSpPr txBox="1">
            <a:spLocks/>
          </p:cNvSpPr>
          <p:nvPr/>
        </p:nvSpPr>
        <p:spPr>
          <a:xfrm>
            <a:off x="550816" y="5380037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/>
              <a:t>Butter chicken</a:t>
            </a:r>
          </a:p>
        </p:txBody>
      </p:sp>
      <p:sp>
        <p:nvSpPr>
          <p:cNvPr id="131" name="Text Placeholder 24">
            <a:extLst>
              <a:ext uri="{FF2B5EF4-FFF2-40B4-BE49-F238E27FC236}">
                <a16:creationId xmlns:a16="http://schemas.microsoft.com/office/drawing/2014/main" id="{EEB420B5-1A25-70B6-07F6-105FC6EB51F8}"/>
              </a:ext>
            </a:extLst>
          </p:cNvPr>
          <p:cNvSpPr txBox="1">
            <a:spLocks/>
          </p:cNvSpPr>
          <p:nvPr/>
        </p:nvSpPr>
        <p:spPr>
          <a:xfrm>
            <a:off x="550816" y="5708337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latin typeface="Century Gothic"/>
              </a:rPr>
              <a:t>with Chota Naan, </a:t>
            </a:r>
            <a:br>
              <a:rPr lang="en-GB" sz="1100" dirty="0">
                <a:latin typeface="Century Gothic"/>
              </a:rPr>
            </a:br>
            <a:r>
              <a:rPr lang="en-GB" sz="1100" dirty="0">
                <a:latin typeface="Century Gothic"/>
              </a:rPr>
              <a:t>Rice and Mixed Salad</a:t>
            </a:r>
            <a:br>
              <a:rPr lang="en-US" sz="1100" dirty="0"/>
            </a:br>
            <a:endParaRPr lang="en-US" sz="11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151939-F9FF-6F81-6128-16A4CC348E01}"/>
              </a:ext>
            </a:extLst>
          </p:cNvPr>
          <p:cNvSpPr txBox="1"/>
          <p:nvPr/>
        </p:nvSpPr>
        <p:spPr>
          <a:xfrm>
            <a:off x="932241" y="2575525"/>
            <a:ext cx="2142274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Century Gothic"/>
              </a:rPr>
              <a:t>with Cajun Wedges,</a:t>
            </a:r>
            <a:br>
              <a:rPr lang="en-GB" sz="1100" dirty="0">
                <a:solidFill>
                  <a:schemeClr val="tx1"/>
                </a:solidFill>
                <a:latin typeface="Century Gothic"/>
              </a:rPr>
            </a:br>
            <a:r>
              <a:rPr lang="en-GB" sz="1100" dirty="0">
                <a:solidFill>
                  <a:schemeClr val="tx1"/>
                </a:solidFill>
                <a:latin typeface="Century Gothic"/>
              </a:rPr>
              <a:t>Sweetcorn and Mixed Salad</a:t>
            </a:r>
            <a:br>
              <a:rPr lang="en-US" sz="1100" dirty="0">
                <a:solidFill>
                  <a:schemeClr val="tx1"/>
                </a:solidFill>
              </a:rPr>
            </a:br>
            <a:endParaRPr lang="en-US" sz="1100" dirty="0">
              <a:solidFill>
                <a:schemeClr val="tx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09103A-AF89-5265-E183-8ED8556ADF5C}"/>
              </a:ext>
            </a:extLst>
          </p:cNvPr>
          <p:cNvGrpSpPr/>
          <p:nvPr/>
        </p:nvGrpSpPr>
        <p:grpSpPr>
          <a:xfrm>
            <a:off x="1626450" y="5031886"/>
            <a:ext cx="753857" cy="275576"/>
            <a:chOff x="1529530" y="3999358"/>
            <a:chExt cx="673574" cy="246228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97E4C642-0C9F-74F1-0F0F-758B800789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42533" y="3999358"/>
              <a:ext cx="260571" cy="24622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3F547CB-8037-3FEF-51BC-06BD4B19D3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29530" y="3999359"/>
              <a:ext cx="260569" cy="246227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725E02F-70BD-B031-993B-B36A154EB9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44850" y="3999359"/>
              <a:ext cx="260570" cy="246227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51AC580-5019-1E7D-3E43-82B1DC8FAD50}"/>
              </a:ext>
            </a:extLst>
          </p:cNvPr>
          <p:cNvGrpSpPr/>
          <p:nvPr/>
        </p:nvGrpSpPr>
        <p:grpSpPr>
          <a:xfrm>
            <a:off x="1773144" y="6079160"/>
            <a:ext cx="460468" cy="249029"/>
            <a:chOff x="1626367" y="3014218"/>
            <a:chExt cx="460468" cy="24902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1AAF92A-E28D-739E-FF08-5C9898F919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26367" y="3014218"/>
              <a:ext cx="260569" cy="246227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629FD355-C51D-67E9-C007-5AEBD3396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826264" y="3017019"/>
              <a:ext cx="260571" cy="246228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7AFD0E3F-CEAA-C56C-66FE-313884DFFCC8}"/>
              </a:ext>
            </a:extLst>
          </p:cNvPr>
          <p:cNvSpPr txBox="1"/>
          <p:nvPr/>
        </p:nvSpPr>
        <p:spPr>
          <a:xfrm>
            <a:off x="4083900" y="3116250"/>
            <a:ext cx="252220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  <a:latin typeface="Century Gothic"/>
              </a:rPr>
              <a:t>with Spiced Sweet Potato Wedges</a:t>
            </a:r>
            <a:br>
              <a:rPr lang="en-GB" sz="1100" dirty="0">
                <a:solidFill>
                  <a:schemeClr val="bg1"/>
                </a:solidFill>
                <a:latin typeface="Century Gothic"/>
              </a:rPr>
            </a:br>
            <a:r>
              <a:rPr lang="en-GB" sz="1100" dirty="0">
                <a:solidFill>
                  <a:schemeClr val="bg1"/>
                </a:solidFill>
                <a:latin typeface="Century Gothic"/>
              </a:rPr>
              <a:t>and Mixed Salad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77F4497-B36B-117B-4266-057220397987}"/>
              </a:ext>
            </a:extLst>
          </p:cNvPr>
          <p:cNvGrpSpPr/>
          <p:nvPr/>
        </p:nvGrpSpPr>
        <p:grpSpPr>
          <a:xfrm>
            <a:off x="5091803" y="3547137"/>
            <a:ext cx="506401" cy="246228"/>
            <a:chOff x="4775995" y="5703365"/>
            <a:chExt cx="506401" cy="246228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0A3D0A1-6267-4341-79B5-4639B47214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21825" y="5703365"/>
              <a:ext cx="260571" cy="246228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570475E-1FA2-2F97-A2DB-E6F9A6E12C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75995" y="5703366"/>
              <a:ext cx="260571" cy="246227"/>
            </a:xfrm>
            <a:prstGeom prst="rect">
              <a:avLst/>
            </a:prstGeom>
          </p:spPr>
        </p:pic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561584F8-A33F-BEE2-FD5A-29BFA6463C78}"/>
              </a:ext>
            </a:extLst>
          </p:cNvPr>
          <p:cNvSpPr txBox="1"/>
          <p:nvPr/>
        </p:nvSpPr>
        <p:spPr>
          <a:xfrm>
            <a:off x="4102645" y="4218165"/>
            <a:ext cx="252220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  <a:latin typeface="Century Gothic"/>
              </a:rPr>
              <a:t>with Spiced Sweet Potato Wedges</a:t>
            </a:r>
            <a:br>
              <a:rPr lang="en-GB" sz="1100" dirty="0">
                <a:solidFill>
                  <a:schemeClr val="bg1"/>
                </a:solidFill>
                <a:latin typeface="Century Gothic"/>
              </a:rPr>
            </a:br>
            <a:r>
              <a:rPr lang="en-GB" sz="1100" dirty="0">
                <a:solidFill>
                  <a:schemeClr val="bg1"/>
                </a:solidFill>
                <a:latin typeface="Century Gothic"/>
              </a:rPr>
              <a:t>and Mixed Salad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A14CA02-B84D-4CAA-20BB-4D2B6A369B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0562" y="1878967"/>
            <a:ext cx="287231" cy="271420"/>
          </a:xfrm>
          <a:prstGeom prst="rect">
            <a:avLst/>
          </a:prstGeom>
        </p:spPr>
      </p:pic>
      <p:sp>
        <p:nvSpPr>
          <p:cNvPr id="44" name="Text Placeholder 24">
            <a:extLst>
              <a:ext uri="{FF2B5EF4-FFF2-40B4-BE49-F238E27FC236}">
                <a16:creationId xmlns:a16="http://schemas.microsoft.com/office/drawing/2014/main" id="{F19BAC76-AD3C-FE45-5125-F2546FB3DB4A}"/>
              </a:ext>
            </a:extLst>
          </p:cNvPr>
          <p:cNvSpPr txBox="1">
            <a:spLocks/>
          </p:cNvSpPr>
          <p:nvPr/>
        </p:nvSpPr>
        <p:spPr>
          <a:xfrm>
            <a:off x="7269542" y="2495129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solidFill>
                  <a:schemeClr val="bg1"/>
                </a:solidFill>
                <a:latin typeface="Century Gothic"/>
              </a:rPr>
              <a:t>with Garlic Doughballs, Sweetcorn and Roasted Broccoli and Peppers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62286FE-998F-A793-F69C-3E3AA08DE634}"/>
              </a:ext>
            </a:extLst>
          </p:cNvPr>
          <p:cNvGrpSpPr/>
          <p:nvPr/>
        </p:nvGrpSpPr>
        <p:grpSpPr>
          <a:xfrm>
            <a:off x="8491870" y="2849879"/>
            <a:ext cx="460468" cy="249029"/>
            <a:chOff x="1626367" y="3014218"/>
            <a:chExt cx="460468" cy="249029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F7B7F9C9-A0F9-3E28-0B29-77935390E60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26367" y="3014218"/>
              <a:ext cx="260569" cy="246227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0667BFC-67EB-FD9A-F0A8-12679BFF76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826264" y="3017019"/>
              <a:ext cx="260571" cy="246228"/>
            </a:xfrm>
            <a:prstGeom prst="rect">
              <a:avLst/>
            </a:prstGeom>
          </p:spPr>
        </p:pic>
      </p:grpSp>
      <p:pic>
        <p:nvPicPr>
          <p:cNvPr id="49" name="Picture 48">
            <a:extLst>
              <a:ext uri="{FF2B5EF4-FFF2-40B4-BE49-F238E27FC236}">
                <a16:creationId xmlns:a16="http://schemas.microsoft.com/office/drawing/2014/main" id="{1F7D17FD-E607-445E-FC4F-3E02CECDA3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78539" y="5057003"/>
            <a:ext cx="287230" cy="27142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76B8685-3CC0-9558-16B1-CD7104239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98502" y="2035766"/>
            <a:ext cx="260571" cy="246227"/>
          </a:xfrm>
          <a:prstGeom prst="rect">
            <a:avLst/>
          </a:prstGeom>
        </p:spPr>
      </p:pic>
      <p:pic>
        <p:nvPicPr>
          <p:cNvPr id="2" name="Picture 1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27C97A16-FE18-E3F6-069B-114AB6711F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6676" y="2951823"/>
            <a:ext cx="287230" cy="271418"/>
          </a:xfrm>
          <a:prstGeom prst="rect">
            <a:avLst/>
          </a:prstGeom>
        </p:spPr>
      </p:pic>
      <p:pic>
        <p:nvPicPr>
          <p:cNvPr id="7" name="Picture 6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240EC175-1E4C-3141-AA8C-56753356BB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1470" y="6066807"/>
            <a:ext cx="287230" cy="271418"/>
          </a:xfrm>
          <a:prstGeom prst="rect">
            <a:avLst/>
          </a:prstGeom>
        </p:spPr>
      </p:pic>
      <p:pic>
        <p:nvPicPr>
          <p:cNvPr id="8" name="Picture 7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B208EC1A-4F6A-EEC4-994F-7A4861C1ED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96045" y="5944650"/>
            <a:ext cx="287230" cy="271418"/>
          </a:xfrm>
          <a:prstGeom prst="rect">
            <a:avLst/>
          </a:prstGeom>
        </p:spPr>
      </p:pic>
      <p:pic>
        <p:nvPicPr>
          <p:cNvPr id="9" name="Picture 8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CE4D425E-D632-C213-413A-1E89F79DEB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6429" y="4550034"/>
            <a:ext cx="287230" cy="27141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AE3B434-22D7-5F89-156B-FBD8E6E93C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71885" y="2829667"/>
            <a:ext cx="287230" cy="27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049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5793B9F5-DD9D-A4D7-98EE-8474797CB461}"/>
              </a:ext>
            </a:extLst>
          </p:cNvPr>
          <p:cNvSpPr txBox="1"/>
          <p:nvPr/>
        </p:nvSpPr>
        <p:spPr>
          <a:xfrm>
            <a:off x="709025" y="6721032"/>
            <a:ext cx="904094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sz="742" dirty="0">
                <a:latin typeface="Century Gothic" panose="020B0502020202020204" pitchFamily="34" charset="0"/>
                <a:cs typeface="Arial" panose="020B0604020202020204" pitchFamily="34" charset="0"/>
              </a:rPr>
              <a:t>Nutritionist</a:t>
            </a: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’s Choice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B5FE213-34FE-CECB-89BA-F29B07F1F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8806" y="6677586"/>
            <a:ext cx="287231" cy="27142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AAEEC-C066-B101-622A-C22C2FE3D6D2}"/>
              </a:ext>
            </a:extLst>
          </p:cNvPr>
          <p:cNvSpPr txBox="1"/>
          <p:nvPr/>
        </p:nvSpPr>
        <p:spPr>
          <a:xfrm>
            <a:off x="1990733" y="6721032"/>
            <a:ext cx="52578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Vegetarian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6C7B33C-32EB-D566-3CF5-1D65B1741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36119" y="6677587"/>
            <a:ext cx="287231" cy="27142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893DE8E-3A59-3CEE-63ED-81ABF8FD3566}"/>
              </a:ext>
            </a:extLst>
          </p:cNvPr>
          <p:cNvSpPr txBox="1"/>
          <p:nvPr/>
        </p:nvSpPr>
        <p:spPr>
          <a:xfrm>
            <a:off x="2906648" y="6721032"/>
            <a:ext cx="31739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AC67029F-9A6B-B20A-C0CB-1FCD6A1226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52035" y="6677587"/>
            <a:ext cx="287230" cy="27142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5FA68367-2241-9B4C-7D21-52C20AB54E80}"/>
              </a:ext>
            </a:extLst>
          </p:cNvPr>
          <p:cNvSpPr txBox="1"/>
          <p:nvPr/>
        </p:nvSpPr>
        <p:spPr>
          <a:xfrm>
            <a:off x="3644476" y="6721034"/>
            <a:ext cx="35907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Oily Fish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86F5131-38B8-4292-BCA1-CDD6CED98D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89864" y="6677588"/>
            <a:ext cx="287230" cy="27141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3FC05D7-D7A3-DC7C-4666-2458BC4D1C3E}"/>
              </a:ext>
            </a:extLst>
          </p:cNvPr>
          <p:cNvSpPr txBox="1"/>
          <p:nvPr/>
        </p:nvSpPr>
        <p:spPr>
          <a:xfrm>
            <a:off x="4410251" y="6721034"/>
            <a:ext cx="528991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Wholegrain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4FBD87E-FE15-0C41-35BF-1CD271C5D2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5637" y="6677588"/>
            <a:ext cx="287230" cy="271419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C5AF580E-FEE2-821C-0F02-593F9A913A2D}"/>
              </a:ext>
            </a:extLst>
          </p:cNvPr>
          <p:cNvSpPr txBox="1"/>
          <p:nvPr/>
        </p:nvSpPr>
        <p:spPr>
          <a:xfrm>
            <a:off x="5331132" y="6721034"/>
            <a:ext cx="70051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Halal Available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C69872F2-A0E3-E679-F54D-6A5AA9F162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519" y="6677588"/>
            <a:ext cx="287230" cy="271418"/>
          </a:xfrm>
          <a:prstGeom prst="rect">
            <a:avLst/>
          </a:prstGeom>
        </p:spPr>
      </p:pic>
      <p:sp>
        <p:nvSpPr>
          <p:cNvPr id="60" name="Text Placeholder 14">
            <a:extLst>
              <a:ext uri="{FF2B5EF4-FFF2-40B4-BE49-F238E27FC236}">
                <a16:creationId xmlns:a16="http://schemas.microsoft.com/office/drawing/2014/main" id="{AC302C9D-808A-D3CC-1F63-AD175F1282EA}"/>
              </a:ext>
            </a:extLst>
          </p:cNvPr>
          <p:cNvSpPr txBox="1">
            <a:spLocks/>
          </p:cNvSpPr>
          <p:nvPr/>
        </p:nvSpPr>
        <p:spPr>
          <a:xfrm>
            <a:off x="3895471" y="2908775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/>
              <a:t>POTATO, PEPPER </a:t>
            </a:r>
            <a:br>
              <a:rPr lang="en-GB" sz="1414" dirty="0"/>
            </a:br>
            <a:r>
              <a:rPr lang="en-GB" sz="1414" dirty="0"/>
              <a:t>AND MELTED CHEESE PITTA</a:t>
            </a:r>
          </a:p>
        </p:txBody>
      </p:sp>
      <p:sp>
        <p:nvSpPr>
          <p:cNvPr id="61" name="Text Placeholder 15">
            <a:extLst>
              <a:ext uri="{FF2B5EF4-FFF2-40B4-BE49-F238E27FC236}">
                <a16:creationId xmlns:a16="http://schemas.microsoft.com/office/drawing/2014/main" id="{05FC4F8E-C8FB-7B3B-AFC0-7C6CACD8AAA2}"/>
              </a:ext>
            </a:extLst>
          </p:cNvPr>
          <p:cNvSpPr txBox="1">
            <a:spLocks/>
          </p:cNvSpPr>
          <p:nvPr/>
        </p:nvSpPr>
        <p:spPr>
          <a:xfrm>
            <a:off x="3895471" y="3210105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61" dirty="0"/>
              <a:t>with Crispy Masala Potatoes, </a:t>
            </a:r>
            <a:br>
              <a:rPr lang="en-GB" sz="1061" dirty="0"/>
            </a:br>
            <a:r>
              <a:rPr lang="en-GB" sz="1061" dirty="0"/>
              <a:t>Sweetcorn and Mixed Salad</a:t>
            </a:r>
          </a:p>
        </p:txBody>
      </p:sp>
      <p:sp>
        <p:nvSpPr>
          <p:cNvPr id="62" name="Text Placeholder 16">
            <a:extLst>
              <a:ext uri="{FF2B5EF4-FFF2-40B4-BE49-F238E27FC236}">
                <a16:creationId xmlns:a16="http://schemas.microsoft.com/office/drawing/2014/main" id="{8F73C76B-9805-073C-3D18-8CB66A1B0988}"/>
              </a:ext>
            </a:extLst>
          </p:cNvPr>
          <p:cNvSpPr txBox="1">
            <a:spLocks/>
          </p:cNvSpPr>
          <p:nvPr/>
        </p:nvSpPr>
        <p:spPr>
          <a:xfrm>
            <a:off x="3895471" y="3934663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/>
              <a:t>ROAST TURKEY</a:t>
            </a:r>
          </a:p>
        </p:txBody>
      </p:sp>
      <p:sp>
        <p:nvSpPr>
          <p:cNvPr id="68" name="Text Placeholder 21">
            <a:extLst>
              <a:ext uri="{FF2B5EF4-FFF2-40B4-BE49-F238E27FC236}">
                <a16:creationId xmlns:a16="http://schemas.microsoft.com/office/drawing/2014/main" id="{E0D55189-DC9C-788B-942E-5F414421C631}"/>
              </a:ext>
            </a:extLst>
          </p:cNvPr>
          <p:cNvSpPr txBox="1">
            <a:spLocks/>
          </p:cNvSpPr>
          <p:nvPr/>
        </p:nvSpPr>
        <p:spPr>
          <a:xfrm>
            <a:off x="5068822" y="2513718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131" dirty="0"/>
          </a:p>
        </p:txBody>
      </p:sp>
      <p:sp>
        <p:nvSpPr>
          <p:cNvPr id="69" name="Text Placeholder 1">
            <a:extLst>
              <a:ext uri="{FF2B5EF4-FFF2-40B4-BE49-F238E27FC236}">
                <a16:creationId xmlns:a16="http://schemas.microsoft.com/office/drawing/2014/main" id="{D4FA2163-14E0-72D1-203C-158EA9EDADD9}"/>
              </a:ext>
            </a:extLst>
          </p:cNvPr>
          <p:cNvSpPr txBox="1">
            <a:spLocks/>
          </p:cNvSpPr>
          <p:nvPr/>
        </p:nvSpPr>
        <p:spPr>
          <a:xfrm>
            <a:off x="8416919" y="780069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>
                <a:solidFill>
                  <a:schemeClr val="tx1"/>
                </a:solidFill>
              </a:rPr>
              <a:t>Classics</a:t>
            </a:r>
          </a:p>
        </p:txBody>
      </p:sp>
      <p:sp>
        <p:nvSpPr>
          <p:cNvPr id="70" name="Text Placeholder 1">
            <a:extLst>
              <a:ext uri="{FF2B5EF4-FFF2-40B4-BE49-F238E27FC236}">
                <a16:creationId xmlns:a16="http://schemas.microsoft.com/office/drawing/2014/main" id="{199BE3B3-C982-E1FB-B6D5-809BB8EA220B}"/>
              </a:ext>
            </a:extLst>
          </p:cNvPr>
          <p:cNvSpPr txBox="1">
            <a:spLocks/>
          </p:cNvSpPr>
          <p:nvPr/>
        </p:nvSpPr>
        <p:spPr>
          <a:xfrm>
            <a:off x="8416919" y="3967343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>
                <a:solidFill>
                  <a:schemeClr val="tx1"/>
                </a:solidFill>
              </a:rPr>
              <a:t>Friday </a:t>
            </a:r>
            <a:r>
              <a:rPr lang="en-US" sz="1131" dirty="0" err="1">
                <a:solidFill>
                  <a:schemeClr val="tx1"/>
                </a:solidFill>
              </a:rPr>
              <a:t>favourites</a:t>
            </a:r>
            <a:endParaRPr lang="en-US" sz="1131" dirty="0">
              <a:solidFill>
                <a:schemeClr val="tx1"/>
              </a:solidFill>
            </a:endParaRPr>
          </a:p>
        </p:txBody>
      </p:sp>
      <p:sp>
        <p:nvSpPr>
          <p:cNvPr id="74" name="Text Placeholder 22">
            <a:extLst>
              <a:ext uri="{FF2B5EF4-FFF2-40B4-BE49-F238E27FC236}">
                <a16:creationId xmlns:a16="http://schemas.microsoft.com/office/drawing/2014/main" id="{FEF112B3-8A3F-2744-5064-85F433276317}"/>
              </a:ext>
            </a:extLst>
          </p:cNvPr>
          <p:cNvSpPr txBox="1">
            <a:spLocks/>
          </p:cNvSpPr>
          <p:nvPr/>
        </p:nvSpPr>
        <p:spPr>
          <a:xfrm>
            <a:off x="7202726" y="1333085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>
                <a:solidFill>
                  <a:schemeClr val="tx1"/>
                </a:solidFill>
              </a:rPr>
              <a:t>SATAY VEGETABLE NOODLES</a:t>
            </a:r>
          </a:p>
        </p:txBody>
      </p:sp>
      <p:sp>
        <p:nvSpPr>
          <p:cNvPr id="75" name="Text Placeholder 24">
            <a:extLst>
              <a:ext uri="{FF2B5EF4-FFF2-40B4-BE49-F238E27FC236}">
                <a16:creationId xmlns:a16="http://schemas.microsoft.com/office/drawing/2014/main" id="{1F9EE975-6DCC-2C49-042B-58923FD3F071}"/>
              </a:ext>
            </a:extLst>
          </p:cNvPr>
          <p:cNvSpPr txBox="1">
            <a:spLocks/>
          </p:cNvSpPr>
          <p:nvPr/>
        </p:nvSpPr>
        <p:spPr>
          <a:xfrm>
            <a:off x="7240308" y="2240605"/>
            <a:ext cx="2905125" cy="396709"/>
          </a:xfrm>
          <a:prstGeom prst="rect">
            <a:avLst/>
          </a:prstGeom>
        </p:spPr>
        <p:txBody>
          <a:bodyPr lIns="91440" tIns="45720" rIns="91440" bIns="45720"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solidFill>
                  <a:schemeClr val="tx1"/>
                </a:solidFill>
                <a:latin typeface="Century Gothic"/>
              </a:rPr>
              <a:t>TRADITIONAL COTTAGE PIE</a:t>
            </a:r>
          </a:p>
        </p:txBody>
      </p:sp>
      <p:sp>
        <p:nvSpPr>
          <p:cNvPr id="79" name="Text Placeholder 18">
            <a:extLst>
              <a:ext uri="{FF2B5EF4-FFF2-40B4-BE49-F238E27FC236}">
                <a16:creationId xmlns:a16="http://schemas.microsoft.com/office/drawing/2014/main" id="{0F684303-D4D9-FBE2-AFE2-757D8E0018B5}"/>
              </a:ext>
            </a:extLst>
          </p:cNvPr>
          <p:cNvSpPr txBox="1">
            <a:spLocks/>
          </p:cNvSpPr>
          <p:nvPr/>
        </p:nvSpPr>
        <p:spPr>
          <a:xfrm>
            <a:off x="7198702" y="4389437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>
                <a:solidFill>
                  <a:schemeClr val="tx1"/>
                </a:solidFill>
              </a:rPr>
              <a:t>Tex Mex Bean Burrito</a:t>
            </a:r>
          </a:p>
        </p:txBody>
      </p:sp>
      <p:sp>
        <p:nvSpPr>
          <p:cNvPr id="80" name="Text Placeholder 19">
            <a:extLst>
              <a:ext uri="{FF2B5EF4-FFF2-40B4-BE49-F238E27FC236}">
                <a16:creationId xmlns:a16="http://schemas.microsoft.com/office/drawing/2014/main" id="{21548D35-BCF4-A9D6-0797-E6B345C6DAE6}"/>
              </a:ext>
            </a:extLst>
          </p:cNvPr>
          <p:cNvSpPr txBox="1">
            <a:spLocks/>
          </p:cNvSpPr>
          <p:nvPr/>
        </p:nvSpPr>
        <p:spPr>
          <a:xfrm>
            <a:off x="7198702" y="4694237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>
                <a:solidFill>
                  <a:schemeClr val="tx1"/>
                </a:solidFill>
              </a:rPr>
              <a:t>with Chips and</a:t>
            </a:r>
            <a:br>
              <a:rPr lang="en-GB" sz="1050" dirty="0">
                <a:solidFill>
                  <a:schemeClr val="tx1"/>
                </a:solidFill>
              </a:rPr>
            </a:br>
            <a:r>
              <a:rPr lang="en-GB" sz="1050" dirty="0">
                <a:solidFill>
                  <a:schemeClr val="tx1"/>
                </a:solidFill>
              </a:rPr>
              <a:t> Peas</a:t>
            </a:r>
          </a:p>
        </p:txBody>
      </p:sp>
      <p:sp>
        <p:nvSpPr>
          <p:cNvPr id="81" name="Text Placeholder 20">
            <a:extLst>
              <a:ext uri="{FF2B5EF4-FFF2-40B4-BE49-F238E27FC236}">
                <a16:creationId xmlns:a16="http://schemas.microsoft.com/office/drawing/2014/main" id="{E8EFC0DF-79F7-DE6A-A7F4-515DA15F320D}"/>
              </a:ext>
            </a:extLst>
          </p:cNvPr>
          <p:cNvSpPr txBox="1">
            <a:spLocks/>
          </p:cNvSpPr>
          <p:nvPr/>
        </p:nvSpPr>
        <p:spPr>
          <a:xfrm>
            <a:off x="7198702" y="5364093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>
                <a:solidFill>
                  <a:schemeClr val="tx1"/>
                </a:solidFill>
              </a:rPr>
              <a:t>Battered Fish </a:t>
            </a:r>
          </a:p>
        </p:txBody>
      </p:sp>
      <p:sp>
        <p:nvSpPr>
          <p:cNvPr id="82" name="Text Placeholder 21">
            <a:extLst>
              <a:ext uri="{FF2B5EF4-FFF2-40B4-BE49-F238E27FC236}">
                <a16:creationId xmlns:a16="http://schemas.microsoft.com/office/drawing/2014/main" id="{518FA4BD-5D4E-2EE1-C03F-B49D99BD972B}"/>
              </a:ext>
            </a:extLst>
          </p:cNvPr>
          <p:cNvSpPr txBox="1">
            <a:spLocks/>
          </p:cNvSpPr>
          <p:nvPr/>
        </p:nvSpPr>
        <p:spPr>
          <a:xfrm>
            <a:off x="7198702" y="5684837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>
                <a:solidFill>
                  <a:schemeClr val="tx1"/>
                </a:solidFill>
              </a:rPr>
              <a:t>with Chips and</a:t>
            </a:r>
            <a:br>
              <a:rPr lang="en-GB" sz="1050" dirty="0">
                <a:solidFill>
                  <a:schemeClr val="tx1"/>
                </a:solidFill>
              </a:rPr>
            </a:br>
            <a:r>
              <a:rPr lang="en-GB" sz="1050" dirty="0">
                <a:solidFill>
                  <a:schemeClr val="tx1"/>
                </a:solidFill>
              </a:rPr>
              <a:t>Peas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3382A557-609A-FF10-3543-D7830DA83EA9}"/>
              </a:ext>
            </a:extLst>
          </p:cNvPr>
          <p:cNvSpPr txBox="1">
            <a:spLocks/>
          </p:cNvSpPr>
          <p:nvPr/>
        </p:nvSpPr>
        <p:spPr>
          <a:xfrm>
            <a:off x="1886491" y="762702"/>
            <a:ext cx="1560191" cy="23812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indent="0" algn="r" defTabSz="1007943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31" b="1" i="0" cap="all" baseline="0">
                <a:latin typeface="Century Gothic" panose="020B0502020202020204" pitchFamily="34" charset="0"/>
              </a:defRPr>
            </a:lvl1pPr>
            <a:lvl2pPr marL="380878" indent="0" algn="ctr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/>
            </a:lvl2pPr>
            <a:lvl3pPr marL="761755" indent="0" algn="ctr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/>
            </a:lvl3pPr>
            <a:lvl4pPr marL="1142633" indent="0" algn="ctr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/>
            </a:lvl4pPr>
            <a:lvl5pPr marL="1523510" indent="0" algn="ctr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/>
            </a:lvl5pPr>
            <a:lvl6pPr marL="2771844" indent="-251986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/>
            </a:lvl6pPr>
            <a:lvl7pPr marL="3275815" indent="-251986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/>
            </a:lvl7pPr>
            <a:lvl8pPr marL="3779787" indent="-251986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/>
            </a:lvl8pPr>
            <a:lvl9pPr marL="4283758" indent="-251986" defTabSz="1007943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/>
            </a:lvl9pPr>
          </a:lstStyle>
          <a:p>
            <a:r>
              <a:rPr lang="en-US" sz="1130" dirty="0"/>
              <a:t>Burger BAR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E8AF3F2-8E76-04AF-2233-F0BC7EEFAF7D}"/>
              </a:ext>
            </a:extLst>
          </p:cNvPr>
          <p:cNvSpPr txBox="1">
            <a:spLocks/>
          </p:cNvSpPr>
          <p:nvPr/>
        </p:nvSpPr>
        <p:spPr>
          <a:xfrm>
            <a:off x="724648" y="2431795"/>
            <a:ext cx="2635477" cy="29264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100794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14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8087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75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63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510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solidFill>
                  <a:schemeClr val="tx1"/>
                </a:solidFill>
                <a:latin typeface="Century Gothic"/>
              </a:rPr>
              <a:t>Chermoula chicken burger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CC3C9781-4F31-C5A0-C99C-778A3E372A64}"/>
              </a:ext>
            </a:extLst>
          </p:cNvPr>
          <p:cNvSpPr txBox="1">
            <a:spLocks/>
          </p:cNvSpPr>
          <p:nvPr/>
        </p:nvSpPr>
        <p:spPr>
          <a:xfrm>
            <a:off x="724648" y="1303153"/>
            <a:ext cx="2635477" cy="36760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100794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14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8087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75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63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510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solidFill>
                  <a:schemeClr val="tx1"/>
                </a:solidFill>
                <a:latin typeface="Century Gothic"/>
              </a:rPr>
              <a:t>Smashed Mexican</a:t>
            </a:r>
            <a:br>
              <a:rPr lang="en-GB" sz="1400" dirty="0">
                <a:solidFill>
                  <a:schemeClr val="tx1"/>
                </a:solidFill>
                <a:latin typeface="Century Gothic"/>
              </a:rPr>
            </a:br>
            <a:r>
              <a:rPr lang="en-GB" sz="1400" dirty="0">
                <a:solidFill>
                  <a:schemeClr val="tx1"/>
                </a:solidFill>
                <a:latin typeface="Century Gothic"/>
              </a:rPr>
              <a:t>bean burger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5E113C1B-7DAE-0F4E-B223-7C3F618103FD}"/>
              </a:ext>
            </a:extLst>
          </p:cNvPr>
          <p:cNvSpPr txBox="1">
            <a:spLocks/>
          </p:cNvSpPr>
          <p:nvPr/>
        </p:nvSpPr>
        <p:spPr>
          <a:xfrm>
            <a:off x="724648" y="1562945"/>
            <a:ext cx="2635477" cy="30336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100794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61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8087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75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63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510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tx1"/>
                </a:solidFill>
                <a:latin typeface="Century Gothic"/>
              </a:rPr>
              <a:t>with Garlic and Herb Wedges,</a:t>
            </a:r>
            <a:br>
              <a:rPr lang="en-GB" sz="1000">
                <a:solidFill>
                  <a:schemeClr val="tx1"/>
                </a:solidFill>
                <a:latin typeface="Century Gothic"/>
              </a:rPr>
            </a:br>
            <a:r>
              <a:rPr lang="en-GB" sz="1000">
                <a:solidFill>
                  <a:schemeClr val="tx1"/>
                </a:solidFill>
                <a:latin typeface="Century Gothic"/>
              </a:rPr>
              <a:t>Sweetcorn and Mixed Salad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E387E58E-DB59-5A7B-A055-4314D279BC90}"/>
              </a:ext>
            </a:extLst>
          </p:cNvPr>
          <p:cNvSpPr txBox="1">
            <a:spLocks/>
          </p:cNvSpPr>
          <p:nvPr/>
        </p:nvSpPr>
        <p:spPr>
          <a:xfrm>
            <a:off x="906285" y="2631019"/>
            <a:ext cx="2272203" cy="463018"/>
          </a:xfrm>
          <a:prstGeom prst="rect">
            <a:avLst/>
          </a:prstGeom>
        </p:spPr>
        <p:txBody>
          <a:bodyPr lIns="91440" tIns="45720" rIns="91440" bIns="45720" anchor="t" anchorCtr="0"/>
          <a:lstStyle>
            <a:lvl1pPr marL="0" indent="0" algn="ctr" defTabSz="1069208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chemeClr val="tx1"/>
                </a:solidFill>
                <a:latin typeface="Century Gothic"/>
              </a:rPr>
              <a:t>with Garlic and Herb Wedges,</a:t>
            </a:r>
            <a:br>
              <a:rPr lang="en-GB" sz="1000" dirty="0">
                <a:solidFill>
                  <a:schemeClr val="tx1"/>
                </a:solidFill>
                <a:latin typeface="Century Gothic"/>
              </a:rPr>
            </a:br>
            <a:r>
              <a:rPr lang="en-GB" sz="1000" dirty="0">
                <a:solidFill>
                  <a:schemeClr val="tx1"/>
                </a:solidFill>
                <a:latin typeface="Century Gothic"/>
              </a:rPr>
              <a:t>Sweetcorn and Mixed Salad</a:t>
            </a:r>
            <a:endParaRPr lang="en-GB" sz="1000" dirty="0">
              <a:solidFill>
                <a:schemeClr val="tx1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1670BEA-C538-018B-0511-448309076DE8}"/>
              </a:ext>
            </a:extLst>
          </p:cNvPr>
          <p:cNvGrpSpPr/>
          <p:nvPr/>
        </p:nvGrpSpPr>
        <p:grpSpPr>
          <a:xfrm>
            <a:off x="1813855" y="1915234"/>
            <a:ext cx="474839" cy="258147"/>
            <a:chOff x="4788086" y="2716844"/>
            <a:chExt cx="474839" cy="258147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F6CAB00-B4F0-6501-0E2D-C3CB863784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02354" y="2716844"/>
              <a:ext cx="260571" cy="24622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DDA954F-640B-4963-5D75-82D70BF451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88086" y="2728764"/>
              <a:ext cx="260570" cy="246227"/>
            </a:xfrm>
            <a:prstGeom prst="rect">
              <a:avLst/>
            </a:prstGeom>
          </p:spPr>
        </p:pic>
      </p:grpSp>
      <p:sp>
        <p:nvSpPr>
          <p:cNvPr id="98" name="Text Placeholder 2">
            <a:extLst>
              <a:ext uri="{FF2B5EF4-FFF2-40B4-BE49-F238E27FC236}">
                <a16:creationId xmlns:a16="http://schemas.microsoft.com/office/drawing/2014/main" id="{B45D789B-CC48-59DA-E8EF-59EDD679F344}"/>
              </a:ext>
            </a:extLst>
          </p:cNvPr>
          <p:cNvSpPr txBox="1">
            <a:spLocks/>
          </p:cNvSpPr>
          <p:nvPr/>
        </p:nvSpPr>
        <p:spPr>
          <a:xfrm>
            <a:off x="1886491" y="4006932"/>
            <a:ext cx="1560191" cy="23812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r" defTabSz="100794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31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8087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75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63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510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0" dirty="0">
                <a:solidFill>
                  <a:schemeClr val="tx1"/>
                </a:solidFill>
                <a:latin typeface="Century Gothic"/>
              </a:rPr>
              <a:t>SPICE IS NICE</a:t>
            </a:r>
            <a:endParaRPr lang="en-US" sz="1130" dirty="0">
              <a:solidFill>
                <a:schemeClr val="tx1"/>
              </a:solidFill>
            </a:endParaRPr>
          </a:p>
        </p:txBody>
      </p:sp>
      <p:sp>
        <p:nvSpPr>
          <p:cNvPr id="100" name="Text Placeholder 10">
            <a:extLst>
              <a:ext uri="{FF2B5EF4-FFF2-40B4-BE49-F238E27FC236}">
                <a16:creationId xmlns:a16="http://schemas.microsoft.com/office/drawing/2014/main" id="{9E2643FF-5053-284D-8F2C-CD93A99890C8}"/>
              </a:ext>
            </a:extLst>
          </p:cNvPr>
          <p:cNvSpPr txBox="1">
            <a:spLocks/>
          </p:cNvSpPr>
          <p:nvPr/>
        </p:nvSpPr>
        <p:spPr>
          <a:xfrm>
            <a:off x="724648" y="5430954"/>
            <a:ext cx="2635477" cy="29264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100794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14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8087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75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63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510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>
                <a:solidFill>
                  <a:schemeClr val="tx1"/>
                </a:solidFill>
                <a:latin typeface="Century Gothic"/>
              </a:rPr>
              <a:t>MANDARIN CHICKEN</a:t>
            </a:r>
            <a:endParaRPr lang="en-US" sz="1400" dirty="0"/>
          </a:p>
        </p:txBody>
      </p:sp>
      <p:sp>
        <p:nvSpPr>
          <p:cNvPr id="102" name="Text Placeholder 13">
            <a:extLst>
              <a:ext uri="{FF2B5EF4-FFF2-40B4-BE49-F238E27FC236}">
                <a16:creationId xmlns:a16="http://schemas.microsoft.com/office/drawing/2014/main" id="{ABA82EF6-3B9A-CD41-39CC-30C4A7B7DBB5}"/>
              </a:ext>
            </a:extLst>
          </p:cNvPr>
          <p:cNvSpPr txBox="1">
            <a:spLocks/>
          </p:cNvSpPr>
          <p:nvPr/>
        </p:nvSpPr>
        <p:spPr>
          <a:xfrm>
            <a:off x="724648" y="4389437"/>
            <a:ext cx="2635477" cy="36760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100794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14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8087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75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63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510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solidFill>
                  <a:schemeClr val="tx1"/>
                </a:solidFill>
                <a:latin typeface="Century Gothic"/>
              </a:rPr>
              <a:t>Vegetable tikka masala</a:t>
            </a:r>
          </a:p>
        </p:txBody>
      </p:sp>
      <p:sp>
        <p:nvSpPr>
          <p:cNvPr id="104" name="Text Placeholder 14">
            <a:extLst>
              <a:ext uri="{FF2B5EF4-FFF2-40B4-BE49-F238E27FC236}">
                <a16:creationId xmlns:a16="http://schemas.microsoft.com/office/drawing/2014/main" id="{A9E7C02F-8B1D-232E-1C66-C357BB9A991C}"/>
              </a:ext>
            </a:extLst>
          </p:cNvPr>
          <p:cNvSpPr txBox="1">
            <a:spLocks/>
          </p:cNvSpPr>
          <p:nvPr/>
        </p:nvSpPr>
        <p:spPr>
          <a:xfrm>
            <a:off x="724648" y="4649229"/>
            <a:ext cx="2635477" cy="30336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100794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61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38087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75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63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510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chemeClr val="tx1"/>
                </a:solidFill>
                <a:latin typeface="Century Gothic"/>
              </a:rPr>
              <a:t>with Rainbow Rice,</a:t>
            </a:r>
            <a:br>
              <a:rPr lang="en-GB" sz="1000" dirty="0">
                <a:solidFill>
                  <a:schemeClr val="tx1"/>
                </a:solidFill>
                <a:latin typeface="Century Gothic"/>
              </a:rPr>
            </a:br>
            <a:r>
              <a:rPr lang="en-GB" sz="1000" dirty="0">
                <a:solidFill>
                  <a:schemeClr val="tx1"/>
                </a:solidFill>
                <a:latin typeface="Century Gothic"/>
              </a:rPr>
              <a:t>Chota Naan and Peas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06" name="Text Placeholder 13">
            <a:extLst>
              <a:ext uri="{FF2B5EF4-FFF2-40B4-BE49-F238E27FC236}">
                <a16:creationId xmlns:a16="http://schemas.microsoft.com/office/drawing/2014/main" id="{81ED07CA-74DF-B9F2-5ECE-0A47FBC13017}"/>
              </a:ext>
            </a:extLst>
          </p:cNvPr>
          <p:cNvSpPr txBox="1">
            <a:spLocks/>
          </p:cNvSpPr>
          <p:nvPr/>
        </p:nvSpPr>
        <p:spPr>
          <a:xfrm>
            <a:off x="906285" y="5630178"/>
            <a:ext cx="2272203" cy="463018"/>
          </a:xfrm>
          <a:prstGeom prst="rect">
            <a:avLst/>
          </a:prstGeom>
        </p:spPr>
        <p:txBody>
          <a:bodyPr lIns="91440" tIns="45720" rIns="91440" bIns="45720" anchor="t" anchorCtr="0"/>
          <a:lstStyle>
            <a:lvl1pPr marL="0" indent="0" algn="ctr" defTabSz="1069208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chemeClr val="tx1"/>
                </a:solidFill>
                <a:latin typeface="Century Gothic"/>
              </a:rPr>
              <a:t>with Rainbow Rice and Mixed Salad</a:t>
            </a:r>
            <a:endParaRPr lang="en-GB" sz="1000" dirty="0">
              <a:solidFill>
                <a:schemeClr val="tx1"/>
              </a:solidFill>
            </a:endParaRP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34EBFDC9-4E69-3E8C-84CD-0FF2263DE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59354" y="5951293"/>
            <a:ext cx="260571" cy="246228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11E3B811-8C1C-E1A0-9AE0-07489A5E00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40541" y="5947318"/>
            <a:ext cx="260569" cy="246227"/>
          </a:xfrm>
          <a:prstGeom prst="rect">
            <a:avLst/>
          </a:prstGeom>
        </p:spPr>
      </p:pic>
      <p:grpSp>
        <p:nvGrpSpPr>
          <p:cNvPr id="109" name="Group 108">
            <a:extLst>
              <a:ext uri="{FF2B5EF4-FFF2-40B4-BE49-F238E27FC236}">
                <a16:creationId xmlns:a16="http://schemas.microsoft.com/office/drawing/2014/main" id="{59C85800-B925-427C-3931-0A2420B26386}"/>
              </a:ext>
            </a:extLst>
          </p:cNvPr>
          <p:cNvGrpSpPr/>
          <p:nvPr/>
        </p:nvGrpSpPr>
        <p:grpSpPr>
          <a:xfrm>
            <a:off x="1679832" y="5038602"/>
            <a:ext cx="687036" cy="246228"/>
            <a:chOff x="1521785" y="3144070"/>
            <a:chExt cx="687036" cy="246228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6C915440-DF34-9FFB-A0E2-B7B5661BA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21785" y="3144070"/>
              <a:ext cx="260569" cy="246227"/>
            </a:xfrm>
            <a:prstGeom prst="rect">
              <a:avLst/>
            </a:prstGeom>
          </p:spPr>
        </p:pic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7996553A-CC3B-8918-4391-7E46C4983B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48250" y="3144070"/>
              <a:ext cx="260571" cy="246228"/>
            </a:xfrm>
            <a:prstGeom prst="rect">
              <a:avLst/>
            </a:prstGeom>
          </p:spPr>
        </p:pic>
      </p:grpSp>
      <p:pic>
        <p:nvPicPr>
          <p:cNvPr id="113" name="Picture 112">
            <a:extLst>
              <a:ext uri="{FF2B5EF4-FFF2-40B4-BE49-F238E27FC236}">
                <a16:creationId xmlns:a16="http://schemas.microsoft.com/office/drawing/2014/main" id="{882C81EA-A898-7467-C1FE-28BA2416EE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9734" y="5042701"/>
            <a:ext cx="260570" cy="246227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B7861AE-D5BD-48AE-6EDD-175CABF3B9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87516" y="3631772"/>
            <a:ext cx="287231" cy="271420"/>
          </a:xfrm>
          <a:prstGeom prst="rect">
            <a:avLst/>
          </a:prstGeom>
        </p:spPr>
      </p:pic>
      <p:sp>
        <p:nvSpPr>
          <p:cNvPr id="117" name="Text Placeholder 15">
            <a:extLst>
              <a:ext uri="{FF2B5EF4-FFF2-40B4-BE49-F238E27FC236}">
                <a16:creationId xmlns:a16="http://schemas.microsoft.com/office/drawing/2014/main" id="{E4BF8AF8-BA3E-42FC-7CCA-B9D3DE6D781B}"/>
              </a:ext>
            </a:extLst>
          </p:cNvPr>
          <p:cNvSpPr txBox="1">
            <a:spLocks/>
          </p:cNvSpPr>
          <p:nvPr/>
        </p:nvSpPr>
        <p:spPr>
          <a:xfrm>
            <a:off x="3878568" y="4240769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61" dirty="0"/>
              <a:t>with Roast Potatoes, Carrots and Gravy</a:t>
            </a:r>
          </a:p>
        </p:txBody>
      </p:sp>
      <p:sp>
        <p:nvSpPr>
          <p:cNvPr id="119" name="Text Placeholder 19">
            <a:extLst>
              <a:ext uri="{FF2B5EF4-FFF2-40B4-BE49-F238E27FC236}">
                <a16:creationId xmlns:a16="http://schemas.microsoft.com/office/drawing/2014/main" id="{57481B6A-710F-D127-B80A-3EBA883333B0}"/>
              </a:ext>
            </a:extLst>
          </p:cNvPr>
          <p:cNvSpPr txBox="1">
            <a:spLocks/>
          </p:cNvSpPr>
          <p:nvPr/>
        </p:nvSpPr>
        <p:spPr>
          <a:xfrm>
            <a:off x="7705971" y="1624234"/>
            <a:ext cx="1859328" cy="251556"/>
          </a:xfrm>
          <a:prstGeom prst="rect">
            <a:avLst/>
          </a:prstGeom>
        </p:spPr>
        <p:txBody>
          <a:bodyPr lIns="91440" tIns="45720" rIns="91440" bIns="45720" anchor="t" anchorCtr="0"/>
          <a:lstStyle>
            <a:lvl1pPr marL="0" indent="0" algn="ctr" defTabSz="1069208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00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21" name="Text Placeholder 19">
            <a:extLst>
              <a:ext uri="{FF2B5EF4-FFF2-40B4-BE49-F238E27FC236}">
                <a16:creationId xmlns:a16="http://schemas.microsoft.com/office/drawing/2014/main" id="{DF8C57D2-F69C-6A3C-8B5A-7C0AE3377D6C}"/>
              </a:ext>
            </a:extLst>
          </p:cNvPr>
          <p:cNvSpPr txBox="1">
            <a:spLocks/>
          </p:cNvSpPr>
          <p:nvPr/>
        </p:nvSpPr>
        <p:spPr>
          <a:xfrm>
            <a:off x="7743553" y="2547810"/>
            <a:ext cx="1859328" cy="251556"/>
          </a:xfrm>
          <a:prstGeom prst="rect">
            <a:avLst/>
          </a:prstGeom>
        </p:spPr>
        <p:txBody>
          <a:bodyPr lIns="91440" tIns="45720" rIns="91440" bIns="45720" anchor="t" anchorCtr="0"/>
          <a:lstStyle>
            <a:lvl1pPr marL="0" indent="0" algn="ctr" defTabSz="1069208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chemeClr val="tx1"/>
                </a:solidFill>
                <a:latin typeface="Century Gothic"/>
              </a:rPr>
              <a:t>with Peas and Gravy</a:t>
            </a:r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79A2C442-A8BD-420B-201C-DF3869F5781D}"/>
              </a:ext>
            </a:extLst>
          </p:cNvPr>
          <p:cNvGrpSpPr/>
          <p:nvPr/>
        </p:nvGrpSpPr>
        <p:grpSpPr>
          <a:xfrm>
            <a:off x="8455377" y="1809680"/>
            <a:ext cx="474839" cy="258147"/>
            <a:chOff x="4788086" y="2716844"/>
            <a:chExt cx="474839" cy="258147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1AB1FB51-3DAA-6F14-EE43-13FC60C2F1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02354" y="2716844"/>
              <a:ext cx="260571" cy="246228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B230AC8E-0D7B-8131-B640-6FFC55677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88086" y="2728764"/>
              <a:ext cx="260570" cy="246227"/>
            </a:xfrm>
            <a:prstGeom prst="rect">
              <a:avLst/>
            </a:prstGeom>
          </p:spPr>
        </p:pic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58C6510D-6EF8-B82E-A1F7-830ACC82A976}"/>
              </a:ext>
            </a:extLst>
          </p:cNvPr>
          <p:cNvGrpSpPr/>
          <p:nvPr/>
        </p:nvGrpSpPr>
        <p:grpSpPr>
          <a:xfrm>
            <a:off x="8398215" y="5075237"/>
            <a:ext cx="474839" cy="258147"/>
            <a:chOff x="4788086" y="2716844"/>
            <a:chExt cx="474839" cy="258147"/>
          </a:xfrm>
        </p:grpSpPr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9E9B2655-2EDA-653B-A0BD-AB842B66A9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02354" y="2716844"/>
              <a:ext cx="260571" cy="246228"/>
            </a:xfrm>
            <a:prstGeom prst="rect">
              <a:avLst/>
            </a:prstGeom>
          </p:spPr>
        </p:pic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B6762258-C090-9D4E-29D6-6B84155CEF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88086" y="2728764"/>
              <a:ext cx="260570" cy="246227"/>
            </a:xfrm>
            <a:prstGeom prst="rect">
              <a:avLst/>
            </a:prstGeom>
          </p:spPr>
        </p:pic>
      </p:grpSp>
      <p:pic>
        <p:nvPicPr>
          <p:cNvPr id="4" name="Picture 3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F67C375C-52BC-04F8-E434-FC9EA071B7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83158" y="2752696"/>
            <a:ext cx="287230" cy="271418"/>
          </a:xfrm>
          <a:prstGeom prst="rect">
            <a:avLst/>
          </a:prstGeom>
        </p:spPr>
      </p:pic>
      <p:pic>
        <p:nvPicPr>
          <p:cNvPr id="6" name="Picture 5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7A323069-6FD7-F499-D0AD-39690C967C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9788" y="5937493"/>
            <a:ext cx="287230" cy="271418"/>
          </a:xfrm>
          <a:prstGeom prst="rect">
            <a:avLst/>
          </a:prstGeom>
        </p:spPr>
      </p:pic>
      <p:pic>
        <p:nvPicPr>
          <p:cNvPr id="8" name="Picture 7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7F391B37-FD0B-6183-602D-CC5BFC7E1F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19523" y="4575264"/>
            <a:ext cx="287230" cy="271418"/>
          </a:xfrm>
          <a:prstGeom prst="rect">
            <a:avLst/>
          </a:prstGeom>
        </p:spPr>
      </p:pic>
      <p:pic>
        <p:nvPicPr>
          <p:cNvPr id="10" name="Picture 9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D1026B7B-76C1-6CDD-8BBA-8D1B066ABA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2866" y="2912405"/>
            <a:ext cx="287230" cy="27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330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FC7B51D6-E435-69D8-0C53-1BF8DD98EC19}"/>
              </a:ext>
            </a:extLst>
          </p:cNvPr>
          <p:cNvSpPr txBox="1"/>
          <p:nvPr/>
        </p:nvSpPr>
        <p:spPr>
          <a:xfrm>
            <a:off x="709025" y="6721032"/>
            <a:ext cx="904094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sz="742" dirty="0">
                <a:latin typeface="Century Gothic" panose="020B0502020202020204" pitchFamily="34" charset="0"/>
                <a:cs typeface="Arial" panose="020B0604020202020204" pitchFamily="34" charset="0"/>
              </a:rPr>
              <a:t>Nutritionist</a:t>
            </a: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’s Choice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4449BD2-1C8D-D10A-EEE0-63D3A3A24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8806" y="6677586"/>
            <a:ext cx="287231" cy="27142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CEFB7B7-571E-3A2D-BE99-CF72E5F2AB2C}"/>
              </a:ext>
            </a:extLst>
          </p:cNvPr>
          <p:cNvSpPr txBox="1"/>
          <p:nvPr/>
        </p:nvSpPr>
        <p:spPr>
          <a:xfrm>
            <a:off x="1990733" y="6721032"/>
            <a:ext cx="52578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Vegetarian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25612EB-4581-E9CF-295B-D70CD1AA0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36119" y="6677587"/>
            <a:ext cx="287231" cy="27142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A297D94-2DE9-7131-DD01-E6F7F2193392}"/>
              </a:ext>
            </a:extLst>
          </p:cNvPr>
          <p:cNvSpPr txBox="1"/>
          <p:nvPr/>
        </p:nvSpPr>
        <p:spPr>
          <a:xfrm>
            <a:off x="2906648" y="6721032"/>
            <a:ext cx="31739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4E862BD0-FD43-38FF-E66B-CE3302AB1C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52035" y="6677587"/>
            <a:ext cx="287230" cy="27142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CD1BE3F-6A59-9184-13EF-7BF28C908B55}"/>
              </a:ext>
            </a:extLst>
          </p:cNvPr>
          <p:cNvSpPr txBox="1"/>
          <p:nvPr/>
        </p:nvSpPr>
        <p:spPr>
          <a:xfrm>
            <a:off x="3644476" y="6721034"/>
            <a:ext cx="35907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Oily Fish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5285C2A5-6A3B-4DD2-7983-2CAD45797A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89864" y="6677588"/>
            <a:ext cx="287230" cy="27141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13B6C69-4197-756C-FE6E-88C0B3B3ACF1}"/>
              </a:ext>
            </a:extLst>
          </p:cNvPr>
          <p:cNvSpPr txBox="1"/>
          <p:nvPr/>
        </p:nvSpPr>
        <p:spPr>
          <a:xfrm>
            <a:off x="4410251" y="6721034"/>
            <a:ext cx="528991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Wholegrain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9B3A62A-BC90-C5B7-A5D4-ED161E3B08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5637" y="6677588"/>
            <a:ext cx="287230" cy="271419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6A5CFE5E-363D-266A-4ABC-88F803061511}"/>
              </a:ext>
            </a:extLst>
          </p:cNvPr>
          <p:cNvSpPr txBox="1"/>
          <p:nvPr/>
        </p:nvSpPr>
        <p:spPr>
          <a:xfrm>
            <a:off x="5331132" y="6721034"/>
            <a:ext cx="70051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Halal Available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E818DD5D-CE79-C582-5140-BFC499C3CD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6519" y="6677588"/>
            <a:ext cx="287230" cy="271418"/>
          </a:xfrm>
          <a:prstGeom prst="rect">
            <a:avLst/>
          </a:prstGeom>
        </p:spPr>
      </p:pic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8B7CA0CD-72A1-5432-1DCA-3E7F964B7CA7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1736119" y="762702"/>
            <a:ext cx="1719822" cy="256979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Burger BAR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77C26020-79D5-0DE7-583A-CDCA6228C456}"/>
              </a:ext>
            </a:extLst>
          </p:cNvPr>
          <p:cNvSpPr>
            <a:spLocks noGrp="1"/>
          </p:cNvSpPr>
          <p:nvPr>
            <p:ph type="body" sz="quarter" idx="98"/>
          </p:nvPr>
        </p:nvSpPr>
        <p:spPr>
          <a:xfrm>
            <a:off x="570788" y="1175430"/>
            <a:ext cx="2905125" cy="396709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Beetroot and feta burger</a:t>
            </a:r>
          </a:p>
        </p:txBody>
      </p:sp>
      <p:sp>
        <p:nvSpPr>
          <p:cNvPr id="46" name="Text Placeholder 11">
            <a:extLst>
              <a:ext uri="{FF2B5EF4-FFF2-40B4-BE49-F238E27FC236}">
                <a16:creationId xmlns:a16="http://schemas.microsoft.com/office/drawing/2014/main" id="{08DFD386-8F6F-91A3-98C3-10EE3923FE35}"/>
              </a:ext>
            </a:extLst>
          </p:cNvPr>
          <p:cNvSpPr>
            <a:spLocks noGrp="1"/>
          </p:cNvSpPr>
          <p:nvPr>
            <p:ph type="body" sz="quarter" idx="99"/>
          </p:nvPr>
        </p:nvSpPr>
        <p:spPr>
          <a:xfrm>
            <a:off x="570788" y="1547459"/>
            <a:ext cx="2905125" cy="327378"/>
          </a:xfrm>
        </p:spPr>
        <p:txBody>
          <a:bodyPr>
            <a:noAutofit/>
          </a:bodyPr>
          <a:lstStyle/>
          <a:p>
            <a:r>
              <a:rPr lang="en-GB" sz="1060" dirty="0">
                <a:solidFill>
                  <a:schemeClr val="tx1"/>
                </a:solidFill>
              </a:rPr>
              <a:t>with Spiced Wedges, Sweetcorn</a:t>
            </a:r>
          </a:p>
          <a:p>
            <a:r>
              <a:rPr lang="en-GB" sz="1060" dirty="0">
                <a:solidFill>
                  <a:schemeClr val="tx1"/>
                </a:solidFill>
              </a:rPr>
              <a:t>and Mixed Salad</a:t>
            </a:r>
          </a:p>
        </p:txBody>
      </p:sp>
      <p:sp>
        <p:nvSpPr>
          <p:cNvPr id="47" name="Text Placeholder 12">
            <a:extLst>
              <a:ext uri="{FF2B5EF4-FFF2-40B4-BE49-F238E27FC236}">
                <a16:creationId xmlns:a16="http://schemas.microsoft.com/office/drawing/2014/main" id="{A2B5CB04-AEB6-36B4-EE73-63C4D7F7DBAB}"/>
              </a:ext>
            </a:extLst>
          </p:cNvPr>
          <p:cNvSpPr>
            <a:spLocks noGrp="1"/>
          </p:cNvSpPr>
          <p:nvPr>
            <p:ph type="body" sz="quarter" idx="100"/>
          </p:nvPr>
        </p:nvSpPr>
        <p:spPr>
          <a:xfrm>
            <a:off x="570788" y="2117009"/>
            <a:ext cx="2905125" cy="396709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Double beef burger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BD8B92C7-CFFC-F95A-DA01-BB831EFBA6BB}"/>
              </a:ext>
            </a:extLst>
          </p:cNvPr>
          <p:cNvSpPr>
            <a:spLocks noGrp="1"/>
          </p:cNvSpPr>
          <p:nvPr>
            <p:ph type="body" sz="quarter" idx="101"/>
          </p:nvPr>
        </p:nvSpPr>
        <p:spPr>
          <a:xfrm>
            <a:off x="570788" y="2489038"/>
            <a:ext cx="2905125" cy="327378"/>
          </a:xfrm>
        </p:spPr>
        <p:txBody>
          <a:bodyPr>
            <a:noAutofit/>
          </a:bodyPr>
          <a:lstStyle/>
          <a:p>
            <a:r>
              <a:rPr lang="en-GB" sz="1060" dirty="0">
                <a:solidFill>
                  <a:schemeClr val="tx1"/>
                </a:solidFill>
              </a:rPr>
              <a:t>with Spiced Wedges, Sweetcorn</a:t>
            </a:r>
            <a:br>
              <a:rPr lang="en-GB" sz="1060" dirty="0">
                <a:solidFill>
                  <a:schemeClr val="tx1"/>
                </a:solidFill>
              </a:rPr>
            </a:br>
            <a:r>
              <a:rPr lang="en-GB" sz="1060" dirty="0">
                <a:solidFill>
                  <a:schemeClr val="tx1"/>
                </a:solidFill>
              </a:rPr>
              <a:t>and Mixed Salad</a:t>
            </a:r>
          </a:p>
        </p:txBody>
      </p:sp>
      <p:sp>
        <p:nvSpPr>
          <p:cNvPr id="41" name="Text Placeholder 21">
            <a:extLst>
              <a:ext uri="{FF2B5EF4-FFF2-40B4-BE49-F238E27FC236}">
                <a16:creationId xmlns:a16="http://schemas.microsoft.com/office/drawing/2014/main" id="{9951DE27-EE36-0479-C846-4F61C0126592}"/>
              </a:ext>
            </a:extLst>
          </p:cNvPr>
          <p:cNvSpPr txBox="1">
            <a:spLocks/>
          </p:cNvSpPr>
          <p:nvPr/>
        </p:nvSpPr>
        <p:spPr>
          <a:xfrm>
            <a:off x="5068822" y="2513718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/>
              <a:t>street</a:t>
            </a:r>
          </a:p>
        </p:txBody>
      </p:sp>
      <p:sp>
        <p:nvSpPr>
          <p:cNvPr id="43" name="Text Placeholder 1">
            <a:extLst>
              <a:ext uri="{FF2B5EF4-FFF2-40B4-BE49-F238E27FC236}">
                <a16:creationId xmlns:a16="http://schemas.microsoft.com/office/drawing/2014/main" id="{D110C987-1FC0-B7D1-007A-7737A65D7069}"/>
              </a:ext>
            </a:extLst>
          </p:cNvPr>
          <p:cNvSpPr txBox="1">
            <a:spLocks/>
          </p:cNvSpPr>
          <p:nvPr/>
        </p:nvSpPr>
        <p:spPr>
          <a:xfrm>
            <a:off x="8416919" y="3967343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>
                <a:solidFill>
                  <a:schemeClr val="tx1"/>
                </a:solidFill>
              </a:rPr>
              <a:t>Friday </a:t>
            </a:r>
            <a:r>
              <a:rPr lang="en-US" sz="1131" dirty="0" err="1">
                <a:solidFill>
                  <a:schemeClr val="tx1"/>
                </a:solidFill>
              </a:rPr>
              <a:t>favourites</a:t>
            </a:r>
            <a:endParaRPr lang="en-US" sz="1131" dirty="0">
              <a:solidFill>
                <a:schemeClr val="tx1"/>
              </a:solidFill>
            </a:endParaRPr>
          </a:p>
        </p:txBody>
      </p:sp>
      <p:sp>
        <p:nvSpPr>
          <p:cNvPr id="44" name="Text Placeholder 1">
            <a:extLst>
              <a:ext uri="{FF2B5EF4-FFF2-40B4-BE49-F238E27FC236}">
                <a16:creationId xmlns:a16="http://schemas.microsoft.com/office/drawing/2014/main" id="{5A923D45-718D-CEE5-D9E5-E90034593264}"/>
              </a:ext>
            </a:extLst>
          </p:cNvPr>
          <p:cNvSpPr txBox="1">
            <a:spLocks/>
          </p:cNvSpPr>
          <p:nvPr/>
        </p:nvSpPr>
        <p:spPr>
          <a:xfrm>
            <a:off x="1736119" y="3967343"/>
            <a:ext cx="1719822" cy="256979"/>
          </a:xfrm>
          <a:prstGeom prst="rect">
            <a:avLst/>
          </a:prstGeom>
        </p:spPr>
        <p:txBody>
          <a:bodyPr anchor="ctr" anchorCtr="0"/>
          <a:lstStyle>
            <a:lvl1pPr marL="0" indent="0" algn="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b="1" i="0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31" dirty="0"/>
              <a:t>Spice Is nice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258CA208-EB82-704F-1827-B59A0643A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85535" y="3481759"/>
            <a:ext cx="287231" cy="27142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1A27D0A-FE22-5F12-80AB-F0B431FED2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6283" y="1901245"/>
            <a:ext cx="287231" cy="271420"/>
          </a:xfrm>
          <a:prstGeom prst="rect">
            <a:avLst/>
          </a:prstGeom>
        </p:spPr>
      </p:pic>
      <p:sp>
        <p:nvSpPr>
          <p:cNvPr id="52" name="Text Placeholder 14">
            <a:extLst>
              <a:ext uri="{FF2B5EF4-FFF2-40B4-BE49-F238E27FC236}">
                <a16:creationId xmlns:a16="http://schemas.microsoft.com/office/drawing/2014/main" id="{FAED8822-A966-A5A8-1C3A-E8E3133D357B}"/>
              </a:ext>
            </a:extLst>
          </p:cNvPr>
          <p:cNvSpPr txBox="1">
            <a:spLocks/>
          </p:cNvSpPr>
          <p:nvPr/>
        </p:nvSpPr>
        <p:spPr>
          <a:xfrm>
            <a:off x="3883519" y="2863864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/>
              <a:t>Moroccan SPICED</a:t>
            </a:r>
            <a:br>
              <a:rPr lang="en-GB" sz="1414" dirty="0"/>
            </a:br>
            <a:r>
              <a:rPr lang="en-GB" sz="1414" dirty="0"/>
              <a:t> VEGETABLE PITTA</a:t>
            </a:r>
          </a:p>
        </p:txBody>
      </p:sp>
      <p:sp>
        <p:nvSpPr>
          <p:cNvPr id="53" name="Text Placeholder 15">
            <a:extLst>
              <a:ext uri="{FF2B5EF4-FFF2-40B4-BE49-F238E27FC236}">
                <a16:creationId xmlns:a16="http://schemas.microsoft.com/office/drawing/2014/main" id="{10F3E52B-FA1B-81D9-6083-4BA09A6966C4}"/>
              </a:ext>
            </a:extLst>
          </p:cNvPr>
          <p:cNvSpPr txBox="1">
            <a:spLocks/>
          </p:cNvSpPr>
          <p:nvPr/>
        </p:nvSpPr>
        <p:spPr>
          <a:xfrm>
            <a:off x="3883519" y="3235894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61" dirty="0"/>
              <a:t>with Yellow Rice and Mixed Salad </a:t>
            </a:r>
          </a:p>
        </p:txBody>
      </p:sp>
      <p:sp>
        <p:nvSpPr>
          <p:cNvPr id="54" name="Text Placeholder 16">
            <a:extLst>
              <a:ext uri="{FF2B5EF4-FFF2-40B4-BE49-F238E27FC236}">
                <a16:creationId xmlns:a16="http://schemas.microsoft.com/office/drawing/2014/main" id="{E3C1B22F-FA60-C7FB-FA4C-F4F2D2F4564E}"/>
              </a:ext>
            </a:extLst>
          </p:cNvPr>
          <p:cNvSpPr txBox="1">
            <a:spLocks/>
          </p:cNvSpPr>
          <p:nvPr/>
        </p:nvSpPr>
        <p:spPr>
          <a:xfrm>
            <a:off x="3883519" y="3851371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/>
              <a:t>CHICKEN GYROS</a:t>
            </a:r>
          </a:p>
        </p:txBody>
      </p:sp>
      <p:sp>
        <p:nvSpPr>
          <p:cNvPr id="55" name="Text Placeholder 17">
            <a:extLst>
              <a:ext uri="{FF2B5EF4-FFF2-40B4-BE49-F238E27FC236}">
                <a16:creationId xmlns:a16="http://schemas.microsoft.com/office/drawing/2014/main" id="{0938FFFD-C8BB-DCE8-3262-B39B4D6249D7}"/>
              </a:ext>
            </a:extLst>
          </p:cNvPr>
          <p:cNvSpPr txBox="1">
            <a:spLocks/>
          </p:cNvSpPr>
          <p:nvPr/>
        </p:nvSpPr>
        <p:spPr>
          <a:xfrm>
            <a:off x="3883519" y="4223401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61" dirty="0"/>
              <a:t>with Spiced Sweet Potato Wedges</a:t>
            </a:r>
            <a:br>
              <a:rPr lang="en-GB" sz="1061" dirty="0"/>
            </a:br>
            <a:r>
              <a:rPr lang="en-GB" sz="1061" dirty="0"/>
              <a:t>and Mixed Salad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10BFA874-26D4-ED03-767E-A860D43D68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3839" y="3494636"/>
            <a:ext cx="287230" cy="271420"/>
          </a:xfrm>
          <a:prstGeom prst="rect">
            <a:avLst/>
          </a:prstGeom>
        </p:spPr>
      </p:pic>
      <p:sp>
        <p:nvSpPr>
          <p:cNvPr id="57" name="Text Placeholder 22">
            <a:extLst>
              <a:ext uri="{FF2B5EF4-FFF2-40B4-BE49-F238E27FC236}">
                <a16:creationId xmlns:a16="http://schemas.microsoft.com/office/drawing/2014/main" id="{909EBB78-2C06-9A93-24D7-DFC95B5A489A}"/>
              </a:ext>
            </a:extLst>
          </p:cNvPr>
          <p:cNvSpPr txBox="1">
            <a:spLocks/>
          </p:cNvSpPr>
          <p:nvPr/>
        </p:nvSpPr>
        <p:spPr>
          <a:xfrm>
            <a:off x="7250243" y="1005547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/>
              <a:t>VEGETARIAN LASAGNE</a:t>
            </a:r>
          </a:p>
        </p:txBody>
      </p:sp>
      <p:sp>
        <p:nvSpPr>
          <p:cNvPr id="59" name="Text Placeholder 25">
            <a:extLst>
              <a:ext uri="{FF2B5EF4-FFF2-40B4-BE49-F238E27FC236}">
                <a16:creationId xmlns:a16="http://schemas.microsoft.com/office/drawing/2014/main" id="{0482DACA-0B6B-0A6A-6A89-04438A5D056B}"/>
              </a:ext>
            </a:extLst>
          </p:cNvPr>
          <p:cNvSpPr txBox="1">
            <a:spLocks/>
          </p:cNvSpPr>
          <p:nvPr/>
        </p:nvSpPr>
        <p:spPr>
          <a:xfrm>
            <a:off x="7231616" y="1394859"/>
            <a:ext cx="2905125" cy="1169821"/>
          </a:xfrm>
          <a:prstGeom prst="rect">
            <a:avLst/>
          </a:prstGeom>
        </p:spPr>
        <p:txBody>
          <a:bodyPr lIns="91440" tIns="45720" rIns="91440" bIns="45720"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61" dirty="0"/>
          </a:p>
        </p:txBody>
      </p:sp>
      <p:sp>
        <p:nvSpPr>
          <p:cNvPr id="63" name="Text Placeholder 18">
            <a:extLst>
              <a:ext uri="{FF2B5EF4-FFF2-40B4-BE49-F238E27FC236}">
                <a16:creationId xmlns:a16="http://schemas.microsoft.com/office/drawing/2014/main" id="{04507852-6FA3-F3D8-764F-803D0767967A}"/>
              </a:ext>
            </a:extLst>
          </p:cNvPr>
          <p:cNvSpPr txBox="1">
            <a:spLocks/>
          </p:cNvSpPr>
          <p:nvPr/>
        </p:nvSpPr>
        <p:spPr>
          <a:xfrm>
            <a:off x="7250242" y="4488305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>
                <a:solidFill>
                  <a:schemeClr val="tx1"/>
                </a:solidFill>
              </a:rPr>
              <a:t>HAWAIIAN Vegan HOT DOG</a:t>
            </a:r>
          </a:p>
        </p:txBody>
      </p:sp>
      <p:sp>
        <p:nvSpPr>
          <p:cNvPr id="64" name="Text Placeholder 19">
            <a:extLst>
              <a:ext uri="{FF2B5EF4-FFF2-40B4-BE49-F238E27FC236}">
                <a16:creationId xmlns:a16="http://schemas.microsoft.com/office/drawing/2014/main" id="{BA4930BD-5D25-0AD3-FDDE-74FA97E58FC0}"/>
              </a:ext>
            </a:extLst>
          </p:cNvPr>
          <p:cNvSpPr txBox="1">
            <a:spLocks/>
          </p:cNvSpPr>
          <p:nvPr/>
        </p:nvSpPr>
        <p:spPr>
          <a:xfrm>
            <a:off x="7215607" y="4778792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>
                <a:solidFill>
                  <a:schemeClr val="tx1"/>
                </a:solidFill>
              </a:rPr>
              <a:t>with Chips and Baked Beans or Peas</a:t>
            </a:r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D94BCBA6-E01A-0A83-4417-4B327D991D5B}"/>
              </a:ext>
            </a:extLst>
          </p:cNvPr>
          <p:cNvSpPr txBox="1">
            <a:spLocks/>
          </p:cNvSpPr>
          <p:nvPr/>
        </p:nvSpPr>
        <p:spPr>
          <a:xfrm>
            <a:off x="7215606" y="5276121"/>
            <a:ext cx="2905125" cy="559796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>
                <a:solidFill>
                  <a:schemeClr val="tx1"/>
                </a:solidFill>
              </a:rPr>
              <a:t>KOREAN GLAZED</a:t>
            </a:r>
            <a:br>
              <a:rPr lang="en-GB" sz="1414" dirty="0">
                <a:solidFill>
                  <a:schemeClr val="tx1"/>
                </a:solidFill>
              </a:rPr>
            </a:br>
            <a:r>
              <a:rPr lang="en-GB" sz="1414" dirty="0">
                <a:solidFill>
                  <a:schemeClr val="tx1"/>
                </a:solidFill>
              </a:rPr>
              <a:t>CHICKEN GOUJONS</a:t>
            </a:r>
          </a:p>
        </p:txBody>
      </p:sp>
      <p:sp>
        <p:nvSpPr>
          <p:cNvPr id="66" name="Text Placeholder 21">
            <a:extLst>
              <a:ext uri="{FF2B5EF4-FFF2-40B4-BE49-F238E27FC236}">
                <a16:creationId xmlns:a16="http://schemas.microsoft.com/office/drawing/2014/main" id="{58765972-612E-0435-0651-E13CD0FA41FF}"/>
              </a:ext>
            </a:extLst>
          </p:cNvPr>
          <p:cNvSpPr txBox="1">
            <a:spLocks/>
          </p:cNvSpPr>
          <p:nvPr/>
        </p:nvSpPr>
        <p:spPr>
          <a:xfrm>
            <a:off x="7215607" y="5738459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>
                <a:solidFill>
                  <a:schemeClr val="tx1"/>
                </a:solidFill>
              </a:rPr>
              <a:t>with Chips and Baked Beans or Peas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5D1AD91D-1FCB-05A7-47FB-FB11091B5D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59189" y="4976155"/>
            <a:ext cx="287230" cy="271420"/>
          </a:xfrm>
          <a:prstGeom prst="rect">
            <a:avLst/>
          </a:prstGeom>
        </p:spPr>
      </p:pic>
      <p:sp>
        <p:nvSpPr>
          <p:cNvPr id="68" name="Text Placeholder 18">
            <a:extLst>
              <a:ext uri="{FF2B5EF4-FFF2-40B4-BE49-F238E27FC236}">
                <a16:creationId xmlns:a16="http://schemas.microsoft.com/office/drawing/2014/main" id="{3BEE5AF6-F193-8D74-7258-955259ABDF6B}"/>
              </a:ext>
            </a:extLst>
          </p:cNvPr>
          <p:cNvSpPr txBox="1">
            <a:spLocks/>
          </p:cNvSpPr>
          <p:nvPr/>
        </p:nvSpPr>
        <p:spPr>
          <a:xfrm>
            <a:off x="567337" y="4406762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/>
              <a:t>Mixed bean chilli with crunchy tortilla</a:t>
            </a:r>
          </a:p>
        </p:txBody>
      </p:sp>
      <p:sp>
        <p:nvSpPr>
          <p:cNvPr id="69" name="Text Placeholder 19">
            <a:extLst>
              <a:ext uri="{FF2B5EF4-FFF2-40B4-BE49-F238E27FC236}">
                <a16:creationId xmlns:a16="http://schemas.microsoft.com/office/drawing/2014/main" id="{7C5F6E15-C03C-144A-4FBC-024447EBC2B7}"/>
              </a:ext>
            </a:extLst>
          </p:cNvPr>
          <p:cNvSpPr txBox="1">
            <a:spLocks/>
          </p:cNvSpPr>
          <p:nvPr/>
        </p:nvSpPr>
        <p:spPr>
          <a:xfrm>
            <a:off x="491941" y="4743259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>
                <a:latin typeface="Century Gothic"/>
              </a:rPr>
              <a:t>with Rice and Peas</a:t>
            </a:r>
          </a:p>
        </p:txBody>
      </p:sp>
      <p:sp>
        <p:nvSpPr>
          <p:cNvPr id="70" name="Text Placeholder 20">
            <a:extLst>
              <a:ext uri="{FF2B5EF4-FFF2-40B4-BE49-F238E27FC236}">
                <a16:creationId xmlns:a16="http://schemas.microsoft.com/office/drawing/2014/main" id="{5E66F529-71CC-8685-74AD-34B532A97125}"/>
              </a:ext>
            </a:extLst>
          </p:cNvPr>
          <p:cNvSpPr txBox="1">
            <a:spLocks/>
          </p:cNvSpPr>
          <p:nvPr/>
        </p:nvSpPr>
        <p:spPr>
          <a:xfrm>
            <a:off x="567337" y="5404724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 dirty="0"/>
              <a:t>Meatball vindaloo</a:t>
            </a:r>
          </a:p>
        </p:txBody>
      </p:sp>
      <p:sp>
        <p:nvSpPr>
          <p:cNvPr id="71" name="Text Placeholder 21">
            <a:extLst>
              <a:ext uri="{FF2B5EF4-FFF2-40B4-BE49-F238E27FC236}">
                <a16:creationId xmlns:a16="http://schemas.microsoft.com/office/drawing/2014/main" id="{99C8127D-4A35-2CBE-E30F-486169198D3A}"/>
              </a:ext>
            </a:extLst>
          </p:cNvPr>
          <p:cNvSpPr txBox="1">
            <a:spLocks/>
          </p:cNvSpPr>
          <p:nvPr/>
        </p:nvSpPr>
        <p:spPr>
          <a:xfrm>
            <a:off x="567337" y="5776753"/>
            <a:ext cx="2905125" cy="327378"/>
          </a:xfrm>
          <a:prstGeom prst="rect">
            <a:avLst/>
          </a:prstGeom>
        </p:spPr>
        <p:txBody>
          <a:bodyPr anchor="t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kern="120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61" dirty="0"/>
              <a:t>with Rice, Chota Naan and Peas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DC09E299-D837-943F-6295-A6C1EC2B6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7623" y="5004286"/>
            <a:ext cx="287231" cy="27142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35BF9F1A-B8A3-26F4-487F-CCB9B0BDA8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77972" y="5004287"/>
            <a:ext cx="287230" cy="27141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ADC0086D-F1BD-1483-45EE-5F53E1B632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1074" y="6003599"/>
            <a:ext cx="287230" cy="271419"/>
          </a:xfrm>
          <a:prstGeom prst="rect">
            <a:avLst/>
          </a:prstGeom>
        </p:spPr>
      </p:pic>
      <p:sp>
        <p:nvSpPr>
          <p:cNvPr id="4" name="Text Placeholder 22">
            <a:extLst>
              <a:ext uri="{FF2B5EF4-FFF2-40B4-BE49-F238E27FC236}">
                <a16:creationId xmlns:a16="http://schemas.microsoft.com/office/drawing/2014/main" id="{8D21EA2F-6368-C318-C3CE-8F251BD9643C}"/>
              </a:ext>
            </a:extLst>
          </p:cNvPr>
          <p:cNvSpPr txBox="1">
            <a:spLocks/>
          </p:cNvSpPr>
          <p:nvPr/>
        </p:nvSpPr>
        <p:spPr>
          <a:xfrm>
            <a:off x="7252583" y="2257931"/>
            <a:ext cx="2905125" cy="396709"/>
          </a:xfrm>
          <a:prstGeom prst="rect">
            <a:avLst/>
          </a:prstGeom>
        </p:spPr>
        <p:txBody>
          <a:bodyPr anchor="b" anchorCtr="0"/>
          <a:lstStyle>
            <a:lvl1pPr marL="0" indent="0" algn="ctr" defTabSz="14255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rgbClr val="EFE8DC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38648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7294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5942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4589" indent="0" algn="ctr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None/>
              <a:defRPr sz="19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92026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63303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345811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058586" indent="-356387" algn="l" defTabSz="1425550" rtl="0" eaLnBrk="1" latinLnBrk="0" hangingPunct="1">
              <a:lnSpc>
                <a:spcPct val="90000"/>
              </a:lnSpc>
              <a:spcBef>
                <a:spcPts val="780"/>
              </a:spcBef>
              <a:buFont typeface="Arial" panose="020B0604020202020204" pitchFamily="34" charset="0"/>
              <a:buChar char="•"/>
              <a:defRPr sz="28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14"/>
              <a:t>THAI RED CHICKEN CURRY</a:t>
            </a:r>
            <a:br>
              <a:rPr lang="en-GB" sz="1414"/>
            </a:br>
            <a:endParaRPr lang="en-GB" sz="1414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2B9DBF-A223-E1A5-DB9C-EB9B30FE86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37882" y="1737240"/>
            <a:ext cx="260571" cy="2462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5DAFEAF-D86D-60A3-FF04-D9E7DF6694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57274" y="5004286"/>
            <a:ext cx="287230" cy="271420"/>
          </a:xfrm>
          <a:prstGeom prst="rect">
            <a:avLst/>
          </a:prstGeom>
        </p:spPr>
      </p:pic>
      <p:pic>
        <p:nvPicPr>
          <p:cNvPr id="5" name="Picture 4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8A1387EA-B9EF-AB3B-614F-34B79A10C4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54972" y="5899914"/>
            <a:ext cx="287230" cy="271418"/>
          </a:xfrm>
          <a:prstGeom prst="rect">
            <a:avLst/>
          </a:prstGeom>
        </p:spPr>
      </p:pic>
      <p:pic>
        <p:nvPicPr>
          <p:cNvPr id="9" name="Picture 8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6BC8BBFE-8C35-6EFA-D403-D495DD2D9B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4679" y="2790274"/>
            <a:ext cx="287230" cy="271418"/>
          </a:xfrm>
          <a:prstGeom prst="rect">
            <a:avLst/>
          </a:prstGeom>
        </p:spPr>
      </p:pic>
      <p:pic>
        <p:nvPicPr>
          <p:cNvPr id="12" name="Picture 11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C396B145-B082-8C8E-521A-2785D786D1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1336" y="4528291"/>
            <a:ext cx="287230" cy="271418"/>
          </a:xfrm>
          <a:prstGeom prst="rect">
            <a:avLst/>
          </a:prstGeom>
        </p:spPr>
      </p:pic>
      <p:pic>
        <p:nvPicPr>
          <p:cNvPr id="15" name="Picture 14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B60513EA-FD36-2235-44F0-48950CFE59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14953" y="5993862"/>
            <a:ext cx="287230" cy="2714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A18963-83FF-BBB0-99F4-A12E266FD361}"/>
              </a:ext>
            </a:extLst>
          </p:cNvPr>
          <p:cNvSpPr txBox="1"/>
          <p:nvPr/>
        </p:nvSpPr>
        <p:spPr>
          <a:xfrm>
            <a:off x="7616509" y="1343636"/>
            <a:ext cx="22098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50" dirty="0">
                <a:solidFill>
                  <a:schemeClr val="tx1"/>
                </a:solidFill>
                <a:latin typeface="Century Gothic"/>
              </a:rPr>
              <a:t>with Margherita Pizza Pinwheel</a:t>
            </a:r>
            <a:br>
              <a:rPr lang="en-GB" sz="1050" dirty="0">
                <a:solidFill>
                  <a:schemeClr val="tx1"/>
                </a:solidFill>
                <a:latin typeface="Century Gothic"/>
              </a:rPr>
            </a:br>
            <a:r>
              <a:rPr lang="en-GB" sz="1050" dirty="0">
                <a:solidFill>
                  <a:schemeClr val="tx1"/>
                </a:solidFill>
                <a:latin typeface="Century Gothic"/>
              </a:rPr>
              <a:t>and Mixed Salad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1821E7-DD4D-FDD2-C259-358913DBF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04057" y="1729485"/>
            <a:ext cx="260571" cy="24622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0FED187-9A50-583F-140B-374490D4391C}"/>
              </a:ext>
            </a:extLst>
          </p:cNvPr>
          <p:cNvSpPr txBox="1"/>
          <p:nvPr/>
        </p:nvSpPr>
        <p:spPr>
          <a:xfrm>
            <a:off x="7784306" y="2413870"/>
            <a:ext cx="19050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latin typeface="Century Gothic"/>
              </a:rPr>
              <a:t>with Rice and Peas</a:t>
            </a:r>
          </a:p>
        </p:txBody>
      </p:sp>
      <p:pic>
        <p:nvPicPr>
          <p:cNvPr id="18" name="Picture 17" descr="A green circle with a yellow letter h in it&#10;&#10;AI-generated content may be incorrect.">
            <a:extLst>
              <a:ext uri="{FF2B5EF4-FFF2-40B4-BE49-F238E27FC236}">
                <a16:creationId xmlns:a16="http://schemas.microsoft.com/office/drawing/2014/main" id="{2B7B35C1-093D-EC22-CE62-A6477E76BA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77771" y="2646876"/>
            <a:ext cx="278296" cy="26297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79126AC-DEB5-C9BC-2818-339A483E6D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93191" y="2618480"/>
            <a:ext cx="287230" cy="27141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5D05425-8192-8C42-1D3A-F4E26F03A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34342" y="2643882"/>
            <a:ext cx="287231" cy="27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036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9B3C276-E2F9-F3F0-6307-28C89DAAEBE5}"/>
              </a:ext>
            </a:extLst>
          </p:cNvPr>
          <p:cNvSpPr txBox="1"/>
          <p:nvPr/>
        </p:nvSpPr>
        <p:spPr>
          <a:xfrm>
            <a:off x="2878895" y="3797674"/>
            <a:ext cx="904094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sz="742" dirty="0">
                <a:latin typeface="Century Gothic" panose="020B0502020202020204" pitchFamily="34" charset="0"/>
                <a:cs typeface="Arial" panose="020B0604020202020204" pitchFamily="34" charset="0"/>
              </a:rPr>
              <a:t>Nutritionist</a:t>
            </a: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’s Choice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899886-28AA-C3F2-B85F-AF988B5A2C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98676" y="3754227"/>
            <a:ext cx="287231" cy="271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0FBB99-2CF7-9508-869E-520E96663D0E}"/>
              </a:ext>
            </a:extLst>
          </p:cNvPr>
          <p:cNvSpPr txBox="1"/>
          <p:nvPr/>
        </p:nvSpPr>
        <p:spPr>
          <a:xfrm>
            <a:off x="4160603" y="3797674"/>
            <a:ext cx="52578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Vegetarian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2F0B70-7A81-C129-3C94-23FC99198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05990" y="3754229"/>
            <a:ext cx="287231" cy="2714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5373B2-DFFE-BD0D-84B6-32A3D628EC06}"/>
              </a:ext>
            </a:extLst>
          </p:cNvPr>
          <p:cNvSpPr txBox="1"/>
          <p:nvPr/>
        </p:nvSpPr>
        <p:spPr>
          <a:xfrm>
            <a:off x="5076519" y="3797674"/>
            <a:ext cx="317395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Vegan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D2174D-FF25-19A6-6655-F3BECD0C1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21906" y="3754229"/>
            <a:ext cx="287230" cy="2714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A1D4D49-28CA-9A45-3BBF-07F72E5000A9}"/>
              </a:ext>
            </a:extLst>
          </p:cNvPr>
          <p:cNvSpPr txBox="1"/>
          <p:nvPr/>
        </p:nvSpPr>
        <p:spPr>
          <a:xfrm>
            <a:off x="5814347" y="3797675"/>
            <a:ext cx="35907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Oily Fish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051039B-F68D-7B94-8527-9DE17E54A2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9734" y="3754229"/>
            <a:ext cx="287230" cy="27141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D14CDC5-46EB-2C00-D8E8-B26F7966F571}"/>
              </a:ext>
            </a:extLst>
          </p:cNvPr>
          <p:cNvSpPr txBox="1"/>
          <p:nvPr/>
        </p:nvSpPr>
        <p:spPr>
          <a:xfrm>
            <a:off x="6580121" y="3797675"/>
            <a:ext cx="528991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Wholegrain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BBD0745-18F5-F1E4-C1A5-163AA9148E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5508" y="3754229"/>
            <a:ext cx="287230" cy="27141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4E74072-C647-64A6-513A-DEA3955B858F}"/>
              </a:ext>
            </a:extLst>
          </p:cNvPr>
          <p:cNvSpPr txBox="1"/>
          <p:nvPr/>
        </p:nvSpPr>
        <p:spPr>
          <a:xfrm>
            <a:off x="7501002" y="3797675"/>
            <a:ext cx="700513" cy="1495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742" dirty="0">
                <a:latin typeface="Century Gothic" panose="020B0502020202020204" pitchFamily="34" charset="0"/>
                <a:cs typeface="Arial" panose="020B0604020202020204" pitchFamily="34" charset="0"/>
              </a:rPr>
              <a:t>Halal Available</a:t>
            </a:r>
            <a:endParaRPr lang="en-GB" sz="742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1E67415-3929-B3AA-A127-79E8C4490E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46390" y="3754230"/>
            <a:ext cx="287230" cy="27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188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EBC33DE6E5C34BBD80C2C78E2E26EC" ma:contentTypeVersion="7" ma:contentTypeDescription="Create a new document." ma:contentTypeScope="" ma:versionID="d0de91a54d9a1f30e6937b0bcbf79493">
  <xsd:schema xmlns:xsd="http://www.w3.org/2001/XMLSchema" xmlns:xs="http://www.w3.org/2001/XMLSchema" xmlns:p="http://schemas.microsoft.com/office/2006/metadata/properties" xmlns:ns2="c5e7a937-a3f7-45e1-bd95-073533655104" targetNamespace="http://schemas.microsoft.com/office/2006/metadata/properties" ma:root="true" ma:fieldsID="80b3a04bc174bdfd93d75d2fefde4caa" ns2:_="">
    <xsd:import namespace="c5e7a937-a3f7-45e1-bd95-0735336551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7a937-a3f7-45e1-bd95-0735336551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716E2FB-A8C4-48F2-959C-AEA81819A7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34F360-BE7E-4D7E-B679-40666A5C72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e7a937-a3f7-45e1-bd95-073533655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C495E1-E665-4A98-8932-CD9F09A79CC7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c5e7a937-a3f7-45e1-bd95-073533655104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394</Words>
  <Application>Microsoft Office PowerPoint</Application>
  <PresentationFormat>Custom</PresentationFormat>
  <Paragraphs>97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Teresia Magnusson</dc:creator>
  <cp:lastModifiedBy>Josephine Addo Dei-Tutu</cp:lastModifiedBy>
  <cp:revision>24</cp:revision>
  <dcterms:created xsi:type="dcterms:W3CDTF">2026-07-17T10:03:59Z</dcterms:created>
  <dcterms:modified xsi:type="dcterms:W3CDTF">2026-09-22T10:01:29Z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FooterLocations">
    <vt:lpwstr>Office Theme:8</vt:lpwstr>
  </property>
  <property fmtid="{D5CDD505-2E9C-101B-9397-08002B2CF9AE}" pid="3" name="ClassificationContentMarkingFooterText">
    <vt:lpwstr>Internal</vt:lpwstr>
  </property>
  <property fmtid="{D5CDD505-2E9C-101B-9397-08002B2CF9AE}" pid="4" name="ContentTypeId">
    <vt:lpwstr>0x01010097EBC33DE6E5C34BBD80C2C78E2E26EC</vt:lpwstr>
  </property>
  <property fmtid="{D5CDD505-2E9C-101B-9397-08002B2CF9AE}" pid="5" name="MediaServiceImageTags">
    <vt:lpwstr/>
  </property>
  <property fmtid="{D5CDD505-2E9C-101B-9397-08002B2CF9AE}" pid="6" name="Order">
    <vt:r8>1388800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TriggerFlowInfo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</Properties>
</file>